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4"/>
  </p:sldMasterIdLst>
  <p:notesMasterIdLst>
    <p:notesMasterId r:id="rId19"/>
  </p:notesMasterIdLst>
  <p:handoutMasterIdLst>
    <p:handoutMasterId r:id="rId20"/>
  </p:handoutMasterIdLst>
  <p:sldIdLst>
    <p:sldId id="375" r:id="rId5"/>
    <p:sldId id="420" r:id="rId6"/>
    <p:sldId id="419" r:id="rId7"/>
    <p:sldId id="381" r:id="rId8"/>
    <p:sldId id="422" r:id="rId9"/>
    <p:sldId id="430" r:id="rId10"/>
    <p:sldId id="429" r:id="rId11"/>
    <p:sldId id="428" r:id="rId12"/>
    <p:sldId id="427" r:id="rId13"/>
    <p:sldId id="426" r:id="rId14"/>
    <p:sldId id="425" r:id="rId15"/>
    <p:sldId id="424" r:id="rId16"/>
    <p:sldId id="423" r:id="rId17"/>
    <p:sldId id="380" r:id="rId18"/>
  </p:sldIdLst>
  <p:sldSz cx="9144000" cy="5143500" type="screen16x9"/>
  <p:notesSz cx="7315200" cy="9601200"/>
  <p:custDataLst>
    <p:tags r:id="rId21"/>
  </p:custDataLst>
  <p:defaultTextStyle>
    <a:defPPr>
      <a:defRPr lang="en-US"/>
    </a:defPPr>
    <a:lvl1pPr algn="l" rtl="0" fontAlgn="base">
      <a:spcBef>
        <a:spcPct val="0"/>
      </a:spcBef>
      <a:spcAft>
        <a:spcPct val="0"/>
      </a:spcAft>
      <a:defRPr kern="1200">
        <a:solidFill>
          <a:schemeClr val="tx1"/>
        </a:solidFill>
        <a:latin typeface="Helvetica" pitchFamily="-84" charset="0"/>
        <a:ea typeface="ＭＳ Ｐゴシック" pitchFamily="-84" charset="-128"/>
        <a:cs typeface="+mn-cs"/>
      </a:defRPr>
    </a:lvl1pPr>
    <a:lvl2pPr marL="3429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685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0287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1714500" algn="l" defTabSz="685800" rtl="0" eaLnBrk="1" latinLnBrk="0" hangingPunct="1">
      <a:defRPr kern="1200">
        <a:solidFill>
          <a:schemeClr val="tx1"/>
        </a:solidFill>
        <a:latin typeface="Helvetica" pitchFamily="-84" charset="0"/>
        <a:ea typeface="ＭＳ Ｐゴシック" pitchFamily="-84" charset="-128"/>
        <a:cs typeface="+mn-cs"/>
      </a:defRPr>
    </a:lvl6pPr>
    <a:lvl7pPr marL="2057400" algn="l" defTabSz="685800" rtl="0" eaLnBrk="1" latinLnBrk="0" hangingPunct="1">
      <a:defRPr kern="1200">
        <a:solidFill>
          <a:schemeClr val="tx1"/>
        </a:solidFill>
        <a:latin typeface="Helvetica" pitchFamily="-84" charset="0"/>
        <a:ea typeface="ＭＳ Ｐゴシック" pitchFamily="-84" charset="-128"/>
        <a:cs typeface="+mn-cs"/>
      </a:defRPr>
    </a:lvl7pPr>
    <a:lvl8pPr marL="2400300" algn="l" defTabSz="685800" rtl="0" eaLnBrk="1" latinLnBrk="0" hangingPunct="1">
      <a:defRPr kern="1200">
        <a:solidFill>
          <a:schemeClr val="tx1"/>
        </a:solidFill>
        <a:latin typeface="Helvetica" pitchFamily="-84" charset="0"/>
        <a:ea typeface="ＭＳ Ｐゴシック" pitchFamily="-84" charset="-128"/>
        <a:cs typeface="+mn-cs"/>
      </a:defRPr>
    </a:lvl8pPr>
    <a:lvl9pPr marL="2743200" algn="l" defTabSz="685800" rtl="0" eaLnBrk="1" latinLnBrk="0" hangingPunct="1">
      <a:defRPr kern="1200">
        <a:solidFill>
          <a:schemeClr val="tx1"/>
        </a:solidFill>
        <a:latin typeface="Helvetica" pitchFamily="-84" charset="0"/>
        <a:ea typeface="ＭＳ Ｐゴシック" pitchFamily="-8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orient="horz" pos="3098" userDrawn="1">
          <p15:clr>
            <a:srgbClr val="A4A3A4"/>
          </p15:clr>
        </p15:guide>
        <p15:guide id="3" orient="horz" pos="219" userDrawn="1">
          <p15:clr>
            <a:srgbClr val="A4A3A4"/>
          </p15:clr>
        </p15:guide>
        <p15:guide id="4" orient="horz" pos="2844" userDrawn="1">
          <p15:clr>
            <a:srgbClr val="A4A3A4"/>
          </p15:clr>
        </p15:guide>
        <p15:guide id="5" orient="horz" pos="810" userDrawn="1">
          <p15:clr>
            <a:srgbClr val="A4A3A4"/>
          </p15:clr>
        </p15:guide>
        <p15:guide id="6" orient="horz" pos="2286" userDrawn="1">
          <p15:clr>
            <a:srgbClr val="A4A3A4"/>
          </p15:clr>
        </p15:guide>
        <p15:guide id="7" pos="2893" userDrawn="1">
          <p15:clr>
            <a:srgbClr val="A4A3A4"/>
          </p15:clr>
        </p15:guide>
        <p15:guide id="8" pos="288" userDrawn="1">
          <p15:clr>
            <a:srgbClr val="A4A3A4"/>
          </p15:clr>
        </p15:guide>
        <p15:guide id="9" pos="5496" userDrawn="1">
          <p15:clr>
            <a:srgbClr val="A4A3A4"/>
          </p15:clr>
        </p15:guide>
        <p15:guide id="10" pos="1161" userDrawn="1">
          <p15:clr>
            <a:srgbClr val="A4A3A4"/>
          </p15:clr>
        </p15:guide>
        <p15:guide id="11" pos="2256" userDrawn="1">
          <p15:clr>
            <a:srgbClr val="A4A3A4"/>
          </p15:clr>
        </p15:guide>
        <p15:guide id="12" pos="3800" userDrawn="1">
          <p15:clr>
            <a:srgbClr val="A4A3A4"/>
          </p15:clr>
        </p15:guide>
        <p15:guide id="13" pos="4632" userDrawn="1">
          <p15:clr>
            <a:srgbClr val="A4A3A4"/>
          </p15:clr>
        </p15:guide>
        <p15:guide id="14" pos="24"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F"/>
    <a:srgbClr val="006CAA"/>
    <a:srgbClr val="00B5EC"/>
    <a:srgbClr val="0099DB"/>
    <a:srgbClr val="60C3EF"/>
    <a:srgbClr val="00B4EB"/>
    <a:srgbClr val="006CA9"/>
    <a:srgbClr val="61C1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6DBEB5-EE8F-4048-A77F-18CEBC511CCC}" v="128" dt="2021-06-28T16:20:41.6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0" autoAdjust="0"/>
    <p:restoredTop sz="50000" autoAdjust="0"/>
  </p:normalViewPr>
  <p:slideViewPr>
    <p:cSldViewPr snapToGrid="0">
      <p:cViewPr varScale="1">
        <p:scale>
          <a:sx n="105" d="100"/>
          <a:sy n="105" d="100"/>
        </p:scale>
        <p:origin x="104" y="72"/>
      </p:cViewPr>
      <p:guideLst>
        <p:guide orient="horz" pos="1620"/>
        <p:guide orient="horz" pos="3098"/>
        <p:guide orient="horz" pos="219"/>
        <p:guide orient="horz" pos="2844"/>
        <p:guide orient="horz" pos="810"/>
        <p:guide orient="horz" pos="2286"/>
        <p:guide pos="2893"/>
        <p:guide pos="288"/>
        <p:guide pos="5496"/>
        <p:guide pos="1161"/>
        <p:guide pos="2256"/>
        <p:guide pos="3800"/>
        <p:guide pos="4632"/>
        <p:guide pos="2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60" d="100"/>
          <a:sy n="160" d="100"/>
        </p:scale>
        <p:origin x="5352" y="19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alen, Lauren" userId="523e94f0-606b-446c-a6c0-33e1f758c534" providerId="ADAL" clId="{D46DBEB5-EE8F-4048-A77F-18CEBC511CCC}"/>
    <pc:docChg chg="custSel modSld">
      <pc:chgData name="Whalen, Lauren" userId="523e94f0-606b-446c-a6c0-33e1f758c534" providerId="ADAL" clId="{D46DBEB5-EE8F-4048-A77F-18CEBC511CCC}" dt="2021-06-28T16:20:41.605" v="195"/>
      <pc:docMkLst>
        <pc:docMk/>
      </pc:docMkLst>
      <pc:sldChg chg="addSp delSp modSp mod">
        <pc:chgData name="Whalen, Lauren" userId="523e94f0-606b-446c-a6c0-33e1f758c534" providerId="ADAL" clId="{D46DBEB5-EE8F-4048-A77F-18CEBC511CCC}" dt="2021-06-28T16:20:41.605" v="195"/>
        <pc:sldMkLst>
          <pc:docMk/>
          <pc:sldMk cId="1053830750" sldId="381"/>
        </pc:sldMkLst>
        <pc:spChg chg="mod">
          <ac:chgData name="Whalen, Lauren" userId="523e94f0-606b-446c-a6c0-33e1f758c534" providerId="ADAL" clId="{D46DBEB5-EE8F-4048-A77F-18CEBC511CCC}" dt="2021-06-21T19:54:43.382" v="137" actId="20577"/>
          <ac:spMkLst>
            <pc:docMk/>
            <pc:sldMk cId="1053830750" sldId="381"/>
            <ac:spMk id="11" creationId="{85B0DC1F-7992-4113-989F-43D196C3C340}"/>
          </ac:spMkLst>
        </pc:spChg>
        <pc:graphicFrameChg chg="add mod">
          <ac:chgData name="Whalen, Lauren" userId="523e94f0-606b-446c-a6c0-33e1f758c534" providerId="ADAL" clId="{D46DBEB5-EE8F-4048-A77F-18CEBC511CCC}" dt="2021-06-28T16:20:41.605" v="195"/>
          <ac:graphicFrameMkLst>
            <pc:docMk/>
            <pc:sldMk cId="1053830750" sldId="381"/>
            <ac:graphicFrameMk id="5" creationId="{2B3B4404-7AD0-4EC3-9ECF-D496D290D0CF}"/>
          </ac:graphicFrameMkLst>
        </pc:graphicFrameChg>
        <pc:graphicFrameChg chg="add del mod">
          <ac:chgData name="Whalen, Lauren" userId="523e94f0-606b-446c-a6c0-33e1f758c534" providerId="ADAL" clId="{D46DBEB5-EE8F-4048-A77F-18CEBC511CCC}" dt="2021-06-24T17:33:17.411" v="182"/>
          <ac:graphicFrameMkLst>
            <pc:docMk/>
            <pc:sldMk cId="1053830750" sldId="381"/>
            <ac:graphicFrameMk id="6" creationId="{BC061B40-EDA4-4334-AA92-90F9E18D4E04}"/>
          </ac:graphicFrameMkLst>
        </pc:graphicFrameChg>
        <pc:graphicFrameChg chg="add mod">
          <ac:chgData name="Whalen, Lauren" userId="523e94f0-606b-446c-a6c0-33e1f758c534" providerId="ADAL" clId="{D46DBEB5-EE8F-4048-A77F-18CEBC511CCC}" dt="2021-06-24T17:50:32.975" v="193" actId="14100"/>
          <ac:graphicFrameMkLst>
            <pc:docMk/>
            <pc:sldMk cId="1053830750" sldId="381"/>
            <ac:graphicFrameMk id="7" creationId="{D54F8135-0ED3-4811-A83A-BE397ACF5793}"/>
          </ac:graphicFrameMkLst>
        </pc:graphicFrameChg>
        <pc:graphicFrameChg chg="del mod">
          <ac:chgData name="Whalen, Lauren" userId="523e94f0-606b-446c-a6c0-33e1f758c534" providerId="ADAL" clId="{D46DBEB5-EE8F-4048-A77F-18CEBC511CCC}" dt="2021-06-21T19:54:28.787" v="128" actId="478"/>
          <ac:graphicFrameMkLst>
            <pc:docMk/>
            <pc:sldMk cId="1053830750" sldId="381"/>
            <ac:graphicFrameMk id="7" creationId="{D848D504-BE35-43EF-93A6-DEE73AD003C4}"/>
          </ac:graphicFrameMkLst>
        </pc:graphicFrameChg>
        <pc:picChg chg="del">
          <ac:chgData name="Whalen, Lauren" userId="523e94f0-606b-446c-a6c0-33e1f758c534" providerId="ADAL" clId="{D46DBEB5-EE8F-4048-A77F-18CEBC511CCC}" dt="2021-06-21T19:45:57.529" v="120" actId="478"/>
          <ac:picMkLst>
            <pc:docMk/>
            <pc:sldMk cId="1053830750" sldId="381"/>
            <ac:picMk id="4" creationId="{A0C4E5A2-3EB8-4AF8-8915-5D3B4B06E7A0}"/>
          </ac:picMkLst>
        </pc:picChg>
      </pc:sldChg>
      <pc:sldChg chg="addSp delSp modSp mod">
        <pc:chgData name="Whalen, Lauren" userId="523e94f0-606b-446c-a6c0-33e1f758c534" providerId="ADAL" clId="{D46DBEB5-EE8F-4048-A77F-18CEBC511CCC}" dt="2021-06-24T17:34:01.457" v="187" actId="1076"/>
        <pc:sldMkLst>
          <pc:docMk/>
          <pc:sldMk cId="710186178" sldId="419"/>
        </pc:sldMkLst>
        <pc:spChg chg="mod">
          <ac:chgData name="Whalen, Lauren" userId="523e94f0-606b-446c-a6c0-33e1f758c534" providerId="ADAL" clId="{D46DBEB5-EE8F-4048-A77F-18CEBC511CCC}" dt="2021-06-21T20:01:59.849" v="159" actId="20577"/>
          <ac:spMkLst>
            <pc:docMk/>
            <pc:sldMk cId="710186178" sldId="419"/>
            <ac:spMk id="3" creationId="{00000000-0000-0000-0000-000000000000}"/>
          </ac:spMkLst>
        </pc:spChg>
        <pc:graphicFrameChg chg="add mod">
          <ac:chgData name="Whalen, Lauren" userId="523e94f0-606b-446c-a6c0-33e1f758c534" providerId="ADAL" clId="{D46DBEB5-EE8F-4048-A77F-18CEBC511CCC}" dt="2021-06-24T17:34:01.457" v="187" actId="1076"/>
          <ac:graphicFrameMkLst>
            <pc:docMk/>
            <pc:sldMk cId="710186178" sldId="419"/>
            <ac:graphicFrameMk id="4" creationId="{BEA65866-1FAF-4CEF-B575-3A163A05AB8D}"/>
          </ac:graphicFrameMkLst>
        </pc:graphicFrameChg>
        <pc:graphicFrameChg chg="add mod">
          <ac:chgData name="Whalen, Lauren" userId="523e94f0-606b-446c-a6c0-33e1f758c534" providerId="ADAL" clId="{D46DBEB5-EE8F-4048-A77F-18CEBC511CCC}" dt="2021-06-24T17:33:49.134" v="185" actId="1076"/>
          <ac:graphicFrameMkLst>
            <pc:docMk/>
            <pc:sldMk cId="710186178" sldId="419"/>
            <ac:graphicFrameMk id="5" creationId="{79A80750-50E7-4BD9-B354-5B4E6A638916}"/>
          </ac:graphicFrameMkLst>
        </pc:graphicFrameChg>
        <pc:picChg chg="del">
          <ac:chgData name="Whalen, Lauren" userId="523e94f0-606b-446c-a6c0-33e1f758c534" providerId="ADAL" clId="{D46DBEB5-EE8F-4048-A77F-18CEBC511CCC}" dt="2021-06-21T20:01:55.417" v="152" actId="478"/>
          <ac:picMkLst>
            <pc:docMk/>
            <pc:sldMk cId="710186178" sldId="419"/>
            <ac:picMk id="2" creationId="{C743819C-6703-47B8-8185-38E2B38ACEB2}"/>
          </ac:picMkLst>
        </pc:picChg>
      </pc:sldChg>
      <pc:sldChg chg="addSp delSp modSp mod">
        <pc:chgData name="Whalen, Lauren" userId="523e94f0-606b-446c-a6c0-33e1f758c534" providerId="ADAL" clId="{D46DBEB5-EE8F-4048-A77F-18CEBC511CCC}" dt="2021-06-21T19:58:26.632" v="149" actId="20577"/>
        <pc:sldMkLst>
          <pc:docMk/>
          <pc:sldMk cId="1172433011" sldId="420"/>
        </pc:sldMkLst>
        <pc:spChg chg="mod">
          <ac:chgData name="Whalen, Lauren" userId="523e94f0-606b-446c-a6c0-33e1f758c534" providerId="ADAL" clId="{D46DBEB5-EE8F-4048-A77F-18CEBC511CCC}" dt="2021-06-21T19:58:26.632" v="149" actId="20577"/>
          <ac:spMkLst>
            <pc:docMk/>
            <pc:sldMk cId="1172433011" sldId="420"/>
            <ac:spMk id="3" creationId="{00000000-0000-0000-0000-000000000000}"/>
          </ac:spMkLst>
        </pc:spChg>
        <pc:graphicFrameChg chg="add mod">
          <ac:chgData name="Whalen, Lauren" userId="523e94f0-606b-446c-a6c0-33e1f758c534" providerId="ADAL" clId="{D46DBEB5-EE8F-4048-A77F-18CEBC511CCC}" dt="2021-06-21T19:58:22.133" v="142" actId="14100"/>
          <ac:graphicFrameMkLst>
            <pc:docMk/>
            <pc:sldMk cId="1172433011" sldId="420"/>
            <ac:graphicFrameMk id="4" creationId="{31B1AB60-5940-44D0-BCC0-5DE5B9A27790}"/>
          </ac:graphicFrameMkLst>
        </pc:graphicFrameChg>
        <pc:graphicFrameChg chg="del">
          <ac:chgData name="Whalen, Lauren" userId="523e94f0-606b-446c-a6c0-33e1f758c534" providerId="ADAL" clId="{D46DBEB5-EE8F-4048-A77F-18CEBC511CCC}" dt="2021-06-21T19:58:13.863" v="138" actId="478"/>
          <ac:graphicFrameMkLst>
            <pc:docMk/>
            <pc:sldMk cId="1172433011" sldId="420"/>
            <ac:graphicFrameMk id="5" creationId="{86EA0DC5-EEF1-4E8F-8068-BE032995A104}"/>
          </ac:graphicFrameMkLst>
        </pc:graphicFrameChg>
      </pc:sldChg>
      <pc:sldChg chg="modSp">
        <pc:chgData name="Whalen, Lauren" userId="523e94f0-606b-446c-a6c0-33e1f758c534" providerId="ADAL" clId="{D46DBEB5-EE8F-4048-A77F-18CEBC511CCC}" dt="2021-06-21T19:29:59.357" v="117" actId="20577"/>
        <pc:sldMkLst>
          <pc:docMk/>
          <pc:sldMk cId="1660232034" sldId="423"/>
        </pc:sldMkLst>
        <pc:spChg chg="mod">
          <ac:chgData name="Whalen, Lauren" userId="523e94f0-606b-446c-a6c0-33e1f758c534" providerId="ADAL" clId="{D46DBEB5-EE8F-4048-A77F-18CEBC511CCC}" dt="2021-06-21T19:27:01.037" v="104" actId="14100"/>
          <ac:spMkLst>
            <pc:docMk/>
            <pc:sldMk cId="1660232034" sldId="423"/>
            <ac:spMk id="6" creationId="{3DE5734D-26C7-4D3C-A358-930C5109C6AF}"/>
          </ac:spMkLst>
        </pc:spChg>
        <pc:spChg chg="mod">
          <ac:chgData name="Whalen, Lauren" userId="523e94f0-606b-446c-a6c0-33e1f758c534" providerId="ADAL" clId="{D46DBEB5-EE8F-4048-A77F-18CEBC511CCC}" dt="2021-06-21T19:27:41.849" v="107" actId="255"/>
          <ac:spMkLst>
            <pc:docMk/>
            <pc:sldMk cId="1660232034" sldId="423"/>
            <ac:spMk id="8" creationId="{34C45CE7-2194-43EB-A0DE-D709B1EDFE20}"/>
          </ac:spMkLst>
        </pc:spChg>
        <pc:spChg chg="mod">
          <ac:chgData name="Whalen, Lauren" userId="523e94f0-606b-446c-a6c0-33e1f758c534" providerId="ADAL" clId="{D46DBEB5-EE8F-4048-A77F-18CEBC511CCC}" dt="2021-06-21T19:28:52.492" v="109" actId="255"/>
          <ac:spMkLst>
            <pc:docMk/>
            <pc:sldMk cId="1660232034" sldId="423"/>
            <ac:spMk id="10" creationId="{6FBBFBD5-36BB-4662-BBDA-B3459FDE75B1}"/>
          </ac:spMkLst>
        </pc:spChg>
        <pc:spChg chg="mod">
          <ac:chgData name="Whalen, Lauren" userId="523e94f0-606b-446c-a6c0-33e1f758c534" providerId="ADAL" clId="{D46DBEB5-EE8F-4048-A77F-18CEBC511CCC}" dt="2021-06-21T19:29:59.357" v="117" actId="20577"/>
          <ac:spMkLst>
            <pc:docMk/>
            <pc:sldMk cId="1660232034" sldId="423"/>
            <ac:spMk id="12" creationId="{E88009AB-797B-49BD-9C40-BE612DF4C16B}"/>
          </ac:spMkLst>
        </pc:spChg>
      </pc:sldChg>
      <pc:sldChg chg="modSp">
        <pc:chgData name="Whalen, Lauren" userId="523e94f0-606b-446c-a6c0-33e1f758c534" providerId="ADAL" clId="{D46DBEB5-EE8F-4048-A77F-18CEBC511CCC}" dt="2021-06-21T19:25:32.884" v="95" actId="255"/>
        <pc:sldMkLst>
          <pc:docMk/>
          <pc:sldMk cId="3483270998" sldId="424"/>
        </pc:sldMkLst>
        <pc:spChg chg="mod">
          <ac:chgData name="Whalen, Lauren" userId="523e94f0-606b-446c-a6c0-33e1f758c534" providerId="ADAL" clId="{D46DBEB5-EE8F-4048-A77F-18CEBC511CCC}" dt="2021-06-21T19:22:34.748" v="72" actId="20577"/>
          <ac:spMkLst>
            <pc:docMk/>
            <pc:sldMk cId="3483270998" sldId="424"/>
            <ac:spMk id="6" creationId="{E3BD82EC-3ED9-47A3-BFA5-0042C4B4F8E7}"/>
          </ac:spMkLst>
        </pc:spChg>
        <pc:spChg chg="mod">
          <ac:chgData name="Whalen, Lauren" userId="523e94f0-606b-446c-a6c0-33e1f758c534" providerId="ADAL" clId="{D46DBEB5-EE8F-4048-A77F-18CEBC511CCC}" dt="2021-06-21T19:23:59.489" v="91" actId="20577"/>
          <ac:spMkLst>
            <pc:docMk/>
            <pc:sldMk cId="3483270998" sldId="424"/>
            <ac:spMk id="8" creationId="{A4D2F023-E0E0-42CF-95A8-B56311D9107A}"/>
          </ac:spMkLst>
        </pc:spChg>
        <pc:spChg chg="mod">
          <ac:chgData name="Whalen, Lauren" userId="523e94f0-606b-446c-a6c0-33e1f758c534" providerId="ADAL" clId="{D46DBEB5-EE8F-4048-A77F-18CEBC511CCC}" dt="2021-06-21T19:24:47.374" v="93" actId="255"/>
          <ac:spMkLst>
            <pc:docMk/>
            <pc:sldMk cId="3483270998" sldId="424"/>
            <ac:spMk id="10" creationId="{E4742126-D880-45C3-B9AD-E463A77AB826}"/>
          </ac:spMkLst>
        </pc:spChg>
        <pc:spChg chg="mod">
          <ac:chgData name="Whalen, Lauren" userId="523e94f0-606b-446c-a6c0-33e1f758c534" providerId="ADAL" clId="{D46DBEB5-EE8F-4048-A77F-18CEBC511CCC}" dt="2021-06-21T19:25:32.884" v="95" actId="255"/>
          <ac:spMkLst>
            <pc:docMk/>
            <pc:sldMk cId="3483270998" sldId="424"/>
            <ac:spMk id="12" creationId="{5F4E3DF4-FA8D-4F2C-ABFE-5D0FA3DA21BC}"/>
          </ac:spMkLst>
        </pc:spChg>
      </pc:sldChg>
      <pc:sldChg chg="modSp">
        <pc:chgData name="Whalen, Lauren" userId="523e94f0-606b-446c-a6c0-33e1f758c534" providerId="ADAL" clId="{D46DBEB5-EE8F-4048-A77F-18CEBC511CCC}" dt="2021-06-21T19:21:03.617" v="65" actId="20577"/>
        <pc:sldMkLst>
          <pc:docMk/>
          <pc:sldMk cId="1298885108" sldId="425"/>
        </pc:sldMkLst>
        <pc:spChg chg="mod">
          <ac:chgData name="Whalen, Lauren" userId="523e94f0-606b-446c-a6c0-33e1f758c534" providerId="ADAL" clId="{D46DBEB5-EE8F-4048-A77F-18CEBC511CCC}" dt="2021-06-21T19:18:09.712" v="31" actId="255"/>
          <ac:spMkLst>
            <pc:docMk/>
            <pc:sldMk cId="1298885108" sldId="425"/>
            <ac:spMk id="6" creationId="{A49E55EC-57D1-461C-B50E-7E18B290A86F}"/>
          </ac:spMkLst>
        </pc:spChg>
        <pc:spChg chg="mod">
          <ac:chgData name="Whalen, Lauren" userId="523e94f0-606b-446c-a6c0-33e1f758c534" providerId="ADAL" clId="{D46DBEB5-EE8F-4048-A77F-18CEBC511CCC}" dt="2021-06-21T19:19:22.794" v="60" actId="20577"/>
          <ac:spMkLst>
            <pc:docMk/>
            <pc:sldMk cId="1298885108" sldId="425"/>
            <ac:spMk id="8" creationId="{6C45BA0B-2176-454D-A910-8AA71CBD333D}"/>
          </ac:spMkLst>
        </pc:spChg>
        <pc:spChg chg="mod">
          <ac:chgData name="Whalen, Lauren" userId="523e94f0-606b-446c-a6c0-33e1f758c534" providerId="ADAL" clId="{D46DBEB5-EE8F-4048-A77F-18CEBC511CCC}" dt="2021-06-21T19:20:07.122" v="62" actId="255"/>
          <ac:spMkLst>
            <pc:docMk/>
            <pc:sldMk cId="1298885108" sldId="425"/>
            <ac:spMk id="10" creationId="{A8CC947A-C8BF-43D4-91F7-594675DE9D10}"/>
          </ac:spMkLst>
        </pc:spChg>
        <pc:spChg chg="mod">
          <ac:chgData name="Whalen, Lauren" userId="523e94f0-606b-446c-a6c0-33e1f758c534" providerId="ADAL" clId="{D46DBEB5-EE8F-4048-A77F-18CEBC511CCC}" dt="2021-06-21T19:21:03.617" v="65" actId="20577"/>
          <ac:spMkLst>
            <pc:docMk/>
            <pc:sldMk cId="1298885108" sldId="425"/>
            <ac:spMk id="12" creationId="{9A4C2F31-DBA9-42BD-BE53-5925F8EFA4CF}"/>
          </ac:spMkLst>
        </pc:spChg>
      </pc:sldChg>
      <pc:sldChg chg="modSp">
        <pc:chgData name="Whalen, Lauren" userId="523e94f0-606b-446c-a6c0-33e1f758c534" providerId="ADAL" clId="{D46DBEB5-EE8F-4048-A77F-18CEBC511CCC}" dt="2021-06-21T19:17:12.875" v="28" actId="20577"/>
        <pc:sldMkLst>
          <pc:docMk/>
          <pc:sldMk cId="3531124269" sldId="426"/>
        </pc:sldMkLst>
        <pc:spChg chg="mod">
          <ac:chgData name="Whalen, Lauren" userId="523e94f0-606b-446c-a6c0-33e1f758c534" providerId="ADAL" clId="{D46DBEB5-EE8F-4048-A77F-18CEBC511CCC}" dt="2021-06-21T19:14:59.946" v="20" actId="255"/>
          <ac:spMkLst>
            <pc:docMk/>
            <pc:sldMk cId="3531124269" sldId="426"/>
            <ac:spMk id="6" creationId="{4A16C78B-7D78-4709-8190-F716CEE5C4A4}"/>
          </ac:spMkLst>
        </pc:spChg>
        <pc:spChg chg="mod">
          <ac:chgData name="Whalen, Lauren" userId="523e94f0-606b-446c-a6c0-33e1f758c534" providerId="ADAL" clId="{D46DBEB5-EE8F-4048-A77F-18CEBC511CCC}" dt="2021-06-21T19:15:38.899" v="23" actId="255"/>
          <ac:spMkLst>
            <pc:docMk/>
            <pc:sldMk cId="3531124269" sldId="426"/>
            <ac:spMk id="8" creationId="{D762A645-21A3-44D9-B382-24E5B2E34D8E}"/>
          </ac:spMkLst>
        </pc:spChg>
        <pc:spChg chg="mod">
          <ac:chgData name="Whalen, Lauren" userId="523e94f0-606b-446c-a6c0-33e1f758c534" providerId="ADAL" clId="{D46DBEB5-EE8F-4048-A77F-18CEBC511CCC}" dt="2021-06-21T19:16:28.928" v="25" actId="255"/>
          <ac:spMkLst>
            <pc:docMk/>
            <pc:sldMk cId="3531124269" sldId="426"/>
            <ac:spMk id="10" creationId="{4E0106FD-7E4A-4854-8532-8527C8CF7E4B}"/>
          </ac:spMkLst>
        </pc:spChg>
        <pc:spChg chg="mod">
          <ac:chgData name="Whalen, Lauren" userId="523e94f0-606b-446c-a6c0-33e1f758c534" providerId="ADAL" clId="{D46DBEB5-EE8F-4048-A77F-18CEBC511CCC}" dt="2021-06-21T19:17:12.875" v="28" actId="20577"/>
          <ac:spMkLst>
            <pc:docMk/>
            <pc:sldMk cId="3531124269" sldId="426"/>
            <ac:spMk id="12" creationId="{E154BE84-F0DF-42E7-86C5-277E81F58FE0}"/>
          </ac:spMkLst>
        </pc:spChg>
      </pc:sldChg>
      <pc:sldChg chg="modSp">
        <pc:chgData name="Whalen, Lauren" userId="523e94f0-606b-446c-a6c0-33e1f758c534" providerId="ADAL" clId="{D46DBEB5-EE8F-4048-A77F-18CEBC511CCC}" dt="2021-06-21T19:14:03.576" v="16" actId="255"/>
        <pc:sldMkLst>
          <pc:docMk/>
          <pc:sldMk cId="3003340933" sldId="427"/>
        </pc:sldMkLst>
        <pc:spChg chg="mod">
          <ac:chgData name="Whalen, Lauren" userId="523e94f0-606b-446c-a6c0-33e1f758c534" providerId="ADAL" clId="{D46DBEB5-EE8F-4048-A77F-18CEBC511CCC}" dt="2021-06-21T19:10:56.790" v="6" actId="1076"/>
          <ac:spMkLst>
            <pc:docMk/>
            <pc:sldMk cId="3003340933" sldId="427"/>
            <ac:spMk id="6" creationId="{7C014C55-E819-43C7-8284-6D2529FCC40A}"/>
          </ac:spMkLst>
        </pc:spChg>
        <pc:spChg chg="mod">
          <ac:chgData name="Whalen, Lauren" userId="523e94f0-606b-446c-a6c0-33e1f758c534" providerId="ADAL" clId="{D46DBEB5-EE8F-4048-A77F-18CEBC511CCC}" dt="2021-06-21T19:12:01.976" v="9" actId="207"/>
          <ac:spMkLst>
            <pc:docMk/>
            <pc:sldMk cId="3003340933" sldId="427"/>
            <ac:spMk id="8" creationId="{1CD77111-759B-40B5-BB63-176FC2EC55FD}"/>
          </ac:spMkLst>
        </pc:spChg>
        <pc:spChg chg="mod">
          <ac:chgData name="Whalen, Lauren" userId="523e94f0-606b-446c-a6c0-33e1f758c534" providerId="ADAL" clId="{D46DBEB5-EE8F-4048-A77F-18CEBC511CCC}" dt="2021-06-21T19:12:59.230" v="12" actId="14100"/>
          <ac:spMkLst>
            <pc:docMk/>
            <pc:sldMk cId="3003340933" sldId="427"/>
            <ac:spMk id="10" creationId="{4AF40D3C-0902-4FAA-BB66-CE56461A378E}"/>
          </ac:spMkLst>
        </pc:spChg>
        <pc:spChg chg="mod">
          <ac:chgData name="Whalen, Lauren" userId="523e94f0-606b-446c-a6c0-33e1f758c534" providerId="ADAL" clId="{D46DBEB5-EE8F-4048-A77F-18CEBC511CCC}" dt="2021-06-21T19:14:03.576" v="16" actId="255"/>
          <ac:spMkLst>
            <pc:docMk/>
            <pc:sldMk cId="3003340933" sldId="427"/>
            <ac:spMk id="12" creationId="{A1212865-0FB5-4206-8EED-67208B4F7922}"/>
          </ac:spMkLst>
        </pc:spChg>
      </pc:sldChg>
      <pc:sldChg chg="addSp delSp modSp">
        <pc:chgData name="Whalen, Lauren" userId="523e94f0-606b-446c-a6c0-33e1f758c534" providerId="ADAL" clId="{D46DBEB5-EE8F-4048-A77F-18CEBC511CCC}" dt="2021-06-23T14:52:30.420" v="180" actId="20577"/>
        <pc:sldMkLst>
          <pc:docMk/>
          <pc:sldMk cId="2710721477" sldId="430"/>
        </pc:sldMkLst>
        <pc:spChg chg="mod">
          <ac:chgData name="Whalen, Lauren" userId="523e94f0-606b-446c-a6c0-33e1f758c534" providerId="ADAL" clId="{D46DBEB5-EE8F-4048-A77F-18CEBC511CCC}" dt="2021-06-23T14:52:30.420" v="180" actId="20577"/>
          <ac:spMkLst>
            <pc:docMk/>
            <pc:sldMk cId="2710721477" sldId="430"/>
            <ac:spMk id="12" creationId="{A66F12C5-75AA-4C61-AC73-9AD74757A9CC}"/>
          </ac:spMkLst>
        </pc:spChg>
        <pc:picChg chg="add mod">
          <ac:chgData name="Whalen, Lauren" userId="523e94f0-606b-446c-a6c0-33e1f758c534" providerId="ADAL" clId="{D46DBEB5-EE8F-4048-A77F-18CEBC511CCC}" dt="2021-06-23T14:51:46.036" v="167" actId="14100"/>
          <ac:picMkLst>
            <pc:docMk/>
            <pc:sldMk cId="2710721477" sldId="430"/>
            <ac:picMk id="4" creationId="{E2EBCA6B-C975-4D7E-8EFB-092AC223BDF9}"/>
          </ac:picMkLst>
        </pc:picChg>
        <pc:picChg chg="del">
          <ac:chgData name="Whalen, Lauren" userId="523e94f0-606b-446c-a6c0-33e1f758c534" providerId="ADAL" clId="{D46DBEB5-EE8F-4048-A77F-18CEBC511CCC}" dt="2021-06-23T14:50:49.796" v="162" actId="478"/>
          <ac:picMkLst>
            <pc:docMk/>
            <pc:sldMk cId="2710721477" sldId="430"/>
            <ac:picMk id="11" creationId="{B1CFAC27-5B64-46BE-AA0F-1B6EB432F09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MSANX1_Shared\Shared\CMEG%20Foundation\Scholars%20Program\2021%20Scholars\Headshots%20and%20Bios\New%20and%20Renewing%20Scholars%202021%20-%20Headshots%20and%20Bi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MSANX1_Shared\Shared\CMEG%20Foundation\Scholars%20Program\2021%20Scholars\Headshots%20and%20Bios\New%20and%20Renewing%20Scholars%202021%20-%20Headshots%20and%20Bi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MSANX1_Shared\Shared\CMEG%20Foundation\Scholars%20Program\2021%20Scholars\Headshots%20and%20Bios\New%20and%20Renewing%20Scholars%202021%20-%20Headshots%20and%20Bi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MSANX1_Shared\Shared\CMEG%20Foundation\Scholars%20Program\2021%20Scholars\Headshots%20and%20Bios\New%20and%20Renewing%20Scholars%202021%20-%20Headshots%20and%20Bio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23206\AppData\Local\Microsoft\Windows\INetCache\Content.Outlook\DKZMT3WA\CME%20ETH.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Schools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Sheet!$C$45:$C$52</c:f>
              <c:strCache>
                <c:ptCount val="8"/>
                <c:pt idx="0">
                  <c:v>DePaul University</c:v>
                </c:pt>
                <c:pt idx="1">
                  <c:v>Illinois Institute of Technology</c:v>
                </c:pt>
                <c:pt idx="2">
                  <c:v>Loyola University Chicago</c:v>
                </c:pt>
                <c:pt idx="3">
                  <c:v>Northern Illinois University</c:v>
                </c:pt>
                <c:pt idx="4">
                  <c:v>Saint Xavier University</c:v>
                </c:pt>
                <c:pt idx="5">
                  <c:v>Stevens Institute of Technology</c:v>
                </c:pt>
                <c:pt idx="6">
                  <c:v>University of Illinois at Chicago</c:v>
                </c:pt>
                <c:pt idx="7">
                  <c:v>University of Illinois at Urbana-Champaign</c:v>
                </c:pt>
              </c:strCache>
            </c:strRef>
          </c:cat>
          <c:val>
            <c:numRef>
              <c:f>Sheet!$D$45:$D$52</c:f>
              <c:numCache>
                <c:formatCode>General</c:formatCode>
                <c:ptCount val="8"/>
                <c:pt idx="0">
                  <c:v>3</c:v>
                </c:pt>
                <c:pt idx="1">
                  <c:v>7</c:v>
                </c:pt>
                <c:pt idx="2">
                  <c:v>7</c:v>
                </c:pt>
                <c:pt idx="3">
                  <c:v>1</c:v>
                </c:pt>
                <c:pt idx="4">
                  <c:v>1</c:v>
                </c:pt>
                <c:pt idx="5">
                  <c:v>2</c:v>
                </c:pt>
                <c:pt idx="6">
                  <c:v>11</c:v>
                </c:pt>
                <c:pt idx="7">
                  <c:v>4</c:v>
                </c:pt>
              </c:numCache>
            </c:numRef>
          </c:val>
          <c:extLst>
            <c:ext xmlns:c16="http://schemas.microsoft.com/office/drawing/2014/chart" uri="{C3380CC4-5D6E-409C-BE32-E72D297353CC}">
              <c16:uniqueId val="{00000000-6F16-44E7-8A00-1706269B0F02}"/>
            </c:ext>
          </c:extLst>
        </c:ser>
        <c:dLbls>
          <c:showLegendKey val="0"/>
          <c:showVal val="0"/>
          <c:showCatName val="0"/>
          <c:showSerName val="0"/>
          <c:showPercent val="0"/>
          <c:showBubbleSize val="0"/>
        </c:dLbls>
        <c:gapWidth val="182"/>
        <c:axId val="1084295560"/>
        <c:axId val="1084293592"/>
      </c:barChart>
      <c:catAx>
        <c:axId val="1084295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4293592"/>
        <c:crosses val="autoZero"/>
        <c:auto val="1"/>
        <c:lblAlgn val="ctr"/>
        <c:lblOffset val="100"/>
        <c:noMultiLvlLbl val="0"/>
      </c:catAx>
      <c:valAx>
        <c:axId val="10842935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4295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Majors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Sheet!$C$54:$C$60</c:f>
              <c:strCache>
                <c:ptCount val="7"/>
                <c:pt idx="0">
                  <c:v>Computer Science</c:v>
                </c:pt>
                <c:pt idx="1">
                  <c:v>Cyber and Computer Engineering</c:v>
                </c:pt>
                <c:pt idx="2">
                  <c:v>Data Science</c:v>
                </c:pt>
                <c:pt idx="3">
                  <c:v>Finance</c:v>
                </c:pt>
                <c:pt idx="4">
                  <c:v>Information Technology</c:v>
                </c:pt>
                <c:pt idx="5">
                  <c:v>Mathematics</c:v>
                </c:pt>
                <c:pt idx="6">
                  <c:v>Supply Chain Management</c:v>
                </c:pt>
              </c:strCache>
            </c:strRef>
          </c:cat>
          <c:val>
            <c:numRef>
              <c:f>Sheet!$D$54:$D$60</c:f>
              <c:numCache>
                <c:formatCode>General</c:formatCode>
                <c:ptCount val="7"/>
                <c:pt idx="0">
                  <c:v>10</c:v>
                </c:pt>
                <c:pt idx="1">
                  <c:v>1</c:v>
                </c:pt>
                <c:pt idx="2">
                  <c:v>1</c:v>
                </c:pt>
                <c:pt idx="3">
                  <c:v>19</c:v>
                </c:pt>
                <c:pt idx="4">
                  <c:v>3</c:v>
                </c:pt>
                <c:pt idx="5">
                  <c:v>1</c:v>
                </c:pt>
                <c:pt idx="6">
                  <c:v>1</c:v>
                </c:pt>
              </c:numCache>
            </c:numRef>
          </c:val>
          <c:extLst>
            <c:ext xmlns:c16="http://schemas.microsoft.com/office/drawing/2014/chart" uri="{C3380CC4-5D6E-409C-BE32-E72D297353CC}">
              <c16:uniqueId val="{00000000-0F86-4706-8D5F-935107C36690}"/>
            </c:ext>
          </c:extLst>
        </c:ser>
        <c:dLbls>
          <c:showLegendKey val="0"/>
          <c:showVal val="0"/>
          <c:showCatName val="0"/>
          <c:showSerName val="0"/>
          <c:showPercent val="0"/>
          <c:showBubbleSize val="0"/>
        </c:dLbls>
        <c:gapWidth val="219"/>
        <c:overlap val="-27"/>
        <c:axId val="700860464"/>
        <c:axId val="705074832"/>
      </c:barChart>
      <c:catAx>
        <c:axId val="70086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5074832"/>
        <c:crosses val="autoZero"/>
        <c:auto val="1"/>
        <c:lblAlgn val="ctr"/>
        <c:lblOffset val="100"/>
        <c:noMultiLvlLbl val="0"/>
      </c:catAx>
      <c:valAx>
        <c:axId val="70507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086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Year in</a:t>
            </a:r>
            <a:r>
              <a:rPr lang="en-US" baseline="0"/>
              <a:t> School</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98436012274129"/>
          <c:y val="0.19259265272146844"/>
          <c:w val="0.89701563987725874"/>
          <c:h val="0.72783987177462561"/>
        </c:manualLayout>
      </c:layout>
      <c:barChart>
        <c:barDir val="col"/>
        <c:grouping val="clustered"/>
        <c:varyColors val="0"/>
        <c:ser>
          <c:idx val="0"/>
          <c:order val="0"/>
          <c:spPr>
            <a:solidFill>
              <a:schemeClr val="accent1"/>
            </a:solidFill>
            <a:ln>
              <a:noFill/>
            </a:ln>
            <a:effectLst/>
          </c:spPr>
          <c:invertIfNegative val="0"/>
          <c:cat>
            <c:strRef>
              <c:f>Sheet!$C$41:$C$43</c:f>
              <c:strCache>
                <c:ptCount val="3"/>
                <c:pt idx="0">
                  <c:v>Junior</c:v>
                </c:pt>
                <c:pt idx="1">
                  <c:v>Senior</c:v>
                </c:pt>
                <c:pt idx="2">
                  <c:v>Master's</c:v>
                </c:pt>
              </c:strCache>
            </c:strRef>
          </c:cat>
          <c:val>
            <c:numRef>
              <c:f>Sheet!$D$41:$D$43</c:f>
              <c:numCache>
                <c:formatCode>General</c:formatCode>
                <c:ptCount val="3"/>
                <c:pt idx="0">
                  <c:v>11</c:v>
                </c:pt>
                <c:pt idx="1">
                  <c:v>24</c:v>
                </c:pt>
                <c:pt idx="2">
                  <c:v>1</c:v>
                </c:pt>
              </c:numCache>
            </c:numRef>
          </c:val>
          <c:extLst>
            <c:ext xmlns:c16="http://schemas.microsoft.com/office/drawing/2014/chart" uri="{C3380CC4-5D6E-409C-BE32-E72D297353CC}">
              <c16:uniqueId val="{00000000-F14B-436E-A5D4-E86543532F4F}"/>
            </c:ext>
          </c:extLst>
        </c:ser>
        <c:dLbls>
          <c:showLegendKey val="0"/>
          <c:showVal val="0"/>
          <c:showCatName val="0"/>
          <c:showSerName val="0"/>
          <c:showPercent val="0"/>
          <c:showBubbleSize val="0"/>
        </c:dLbls>
        <c:gapWidth val="219"/>
        <c:overlap val="-27"/>
        <c:axId val="1082315264"/>
        <c:axId val="1086671824"/>
      </c:barChart>
      <c:catAx>
        <c:axId val="108231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6671824"/>
        <c:crosses val="autoZero"/>
        <c:auto val="1"/>
        <c:lblAlgn val="ctr"/>
        <c:lblOffset val="100"/>
        <c:noMultiLvlLbl val="0"/>
      </c:catAx>
      <c:valAx>
        <c:axId val="1086671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231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2"/>
          <c:dPt>
            <c:idx val="0"/>
            <c:bubble3D val="0"/>
            <c:explosion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E5C-4B04-858E-701B52D129AD}"/>
              </c:ext>
            </c:extLst>
          </c:dPt>
          <c:dPt>
            <c:idx val="1"/>
            <c:bubble3D val="0"/>
            <c:explosion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E5C-4B04-858E-701B52D129A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Sheet!$C$38:$C$39</c:f>
              <c:strCache>
                <c:ptCount val="2"/>
                <c:pt idx="0">
                  <c:v>Male</c:v>
                </c:pt>
                <c:pt idx="1">
                  <c:v>Female</c:v>
                </c:pt>
              </c:strCache>
            </c:strRef>
          </c:cat>
          <c:val>
            <c:numRef>
              <c:f>Sheet!$D$38:$D$39</c:f>
              <c:numCache>
                <c:formatCode>General</c:formatCode>
                <c:ptCount val="2"/>
                <c:pt idx="0">
                  <c:v>21</c:v>
                </c:pt>
                <c:pt idx="1">
                  <c:v>15</c:v>
                </c:pt>
              </c:numCache>
            </c:numRef>
          </c:val>
          <c:extLst>
            <c:ext xmlns:c16="http://schemas.microsoft.com/office/drawing/2014/chart" uri="{C3380CC4-5D6E-409C-BE32-E72D297353CC}">
              <c16:uniqueId val="{00000004-4E5C-4B04-858E-701B52D129AD}"/>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166-401C-8043-803080AE983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166-401C-8043-803080AE983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ln>
                      <a:noFill/>
                    </a:ln>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val>
            <c:numRef>
              <c:f>Sheet1!$A$38:$A$39</c:f>
              <c:numCache>
                <c:formatCode>General</c:formatCode>
                <c:ptCount val="2"/>
                <c:pt idx="0">
                  <c:v>10</c:v>
                </c:pt>
                <c:pt idx="1">
                  <c:v>26</c:v>
                </c:pt>
              </c:numCache>
            </c:numRef>
          </c:val>
          <c:extLst>
            <c:ext xmlns:c16="http://schemas.microsoft.com/office/drawing/2014/chart" uri="{C3380CC4-5D6E-409C-BE32-E72D297353CC}">
              <c16:uniqueId val="{00000004-F166-401C-8043-803080AE9830}"/>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0.26343</cdr:x>
      <cdr:y>0.27244</cdr:y>
    </cdr:from>
    <cdr:to>
      <cdr:x>0.35745</cdr:x>
      <cdr:y>0.36719</cdr:y>
    </cdr:to>
    <cdr:sp macro="" textlink="">
      <cdr:nvSpPr>
        <cdr:cNvPr id="2" name="TextBox 1">
          <a:extLst xmlns:a="http://schemas.openxmlformats.org/drawingml/2006/main">
            <a:ext uri="{FF2B5EF4-FFF2-40B4-BE49-F238E27FC236}">
              <a16:creationId xmlns:a16="http://schemas.microsoft.com/office/drawing/2014/main" id="{40931FED-E33A-4BFF-8324-8C11E888B927}"/>
            </a:ext>
          </a:extLst>
        </cdr:cNvPr>
        <cdr:cNvSpPr txBox="1"/>
      </cdr:nvSpPr>
      <cdr:spPr>
        <a:xfrm xmlns:a="http://schemas.openxmlformats.org/drawingml/2006/main">
          <a:off x="1034924" y="679064"/>
          <a:ext cx="369393" cy="2361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solidFill>
                <a:schemeClr val="bg1"/>
              </a:solidFill>
            </a:rPr>
            <a:t>Female</a:t>
          </a:r>
        </a:p>
      </cdr:txBody>
    </cdr:sp>
  </cdr:relSizeAnchor>
  <cdr:relSizeAnchor xmlns:cdr="http://schemas.openxmlformats.org/drawingml/2006/chartDrawing">
    <cdr:from>
      <cdr:x>0.52546</cdr:x>
      <cdr:y>0.38906</cdr:y>
    </cdr:from>
    <cdr:to>
      <cdr:x>0.65802</cdr:x>
      <cdr:y>0.48138</cdr:y>
    </cdr:to>
    <cdr:sp macro="" textlink="">
      <cdr:nvSpPr>
        <cdr:cNvPr id="3" name="TextBox 2">
          <a:extLst xmlns:a="http://schemas.openxmlformats.org/drawingml/2006/main">
            <a:ext uri="{FF2B5EF4-FFF2-40B4-BE49-F238E27FC236}">
              <a16:creationId xmlns:a16="http://schemas.microsoft.com/office/drawing/2014/main" id="{A72BA515-093C-4198-8F93-C8C2C929DB9E}"/>
            </a:ext>
          </a:extLst>
        </cdr:cNvPr>
        <cdr:cNvSpPr txBox="1"/>
      </cdr:nvSpPr>
      <cdr:spPr>
        <a:xfrm xmlns:a="http://schemas.openxmlformats.org/drawingml/2006/main">
          <a:off x="2064381" y="969734"/>
          <a:ext cx="520784" cy="2301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solidFill>
                <a:schemeClr val="bg1"/>
              </a:solidFill>
            </a:rPr>
            <a:t>Male</a:t>
          </a:r>
        </a:p>
      </cdr:txBody>
    </cdr:sp>
  </cdr:relSizeAnchor>
</c:userShapes>
</file>

<file path=ppt/drawings/drawing2.xml><?xml version="1.0" encoding="utf-8"?>
<c:userShapes xmlns:c="http://schemas.openxmlformats.org/drawingml/2006/chart">
  <cdr:relSizeAnchor xmlns:cdr="http://schemas.openxmlformats.org/drawingml/2006/chartDrawing">
    <cdr:from>
      <cdr:x>0.79255</cdr:x>
      <cdr:y>0.62571</cdr:y>
    </cdr:from>
    <cdr:to>
      <cdr:x>1</cdr:x>
      <cdr:y>0.9916</cdr:y>
    </cdr:to>
    <cdr:sp macro="" textlink="">
      <cdr:nvSpPr>
        <cdr:cNvPr id="2" name="TextBox 1">
          <a:extLst xmlns:a="http://schemas.openxmlformats.org/drawingml/2006/main">
            <a:ext uri="{FF2B5EF4-FFF2-40B4-BE49-F238E27FC236}">
              <a16:creationId xmlns:a16="http://schemas.microsoft.com/office/drawing/2014/main" id="{4D48E997-B630-4480-8B59-E58A54A40AE4}"/>
            </a:ext>
          </a:extLst>
        </cdr:cNvPr>
        <cdr:cNvSpPr txBox="1"/>
      </cdr:nvSpPr>
      <cdr:spPr>
        <a:xfrm xmlns:a="http://schemas.openxmlformats.org/drawingml/2006/main">
          <a:off x="3554066" y="156373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0.5384</cdr:x>
      <cdr:y>0.19682</cdr:y>
    </cdr:from>
    <cdr:to>
      <cdr:x>0.74585</cdr:x>
      <cdr:y>0.56271</cdr:y>
    </cdr:to>
    <cdr:sp macro="" textlink="">
      <cdr:nvSpPr>
        <cdr:cNvPr id="3" name="TextBox 2">
          <a:extLst xmlns:a="http://schemas.openxmlformats.org/drawingml/2006/main">
            <a:ext uri="{FF2B5EF4-FFF2-40B4-BE49-F238E27FC236}">
              <a16:creationId xmlns:a16="http://schemas.microsoft.com/office/drawing/2014/main" id="{84AD3B93-753F-46F7-8532-649464A4BB85}"/>
            </a:ext>
          </a:extLst>
        </cdr:cNvPr>
        <cdr:cNvSpPr txBox="1"/>
      </cdr:nvSpPr>
      <cdr:spPr>
        <a:xfrm xmlns:a="http://schemas.openxmlformats.org/drawingml/2006/main">
          <a:off x="2373218" y="49188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solidFill>
                <a:schemeClr val="bg1"/>
              </a:solidFill>
            </a:rPr>
            <a:t>Black</a:t>
          </a:r>
        </a:p>
      </cdr:txBody>
    </cdr:sp>
  </cdr:relSizeAnchor>
  <cdr:relSizeAnchor xmlns:cdr="http://schemas.openxmlformats.org/drawingml/2006/chartDrawing">
    <cdr:from>
      <cdr:x>0.31859</cdr:x>
      <cdr:y>0.45776</cdr:y>
    </cdr:from>
    <cdr:to>
      <cdr:x>0.55626</cdr:x>
      <cdr:y>0.56196</cdr:y>
    </cdr:to>
    <cdr:sp macro="" textlink="">
      <cdr:nvSpPr>
        <cdr:cNvPr id="4" name="TextBox 3">
          <a:extLst xmlns:a="http://schemas.openxmlformats.org/drawingml/2006/main">
            <a:ext uri="{FF2B5EF4-FFF2-40B4-BE49-F238E27FC236}">
              <a16:creationId xmlns:a16="http://schemas.microsoft.com/office/drawing/2014/main" id="{C07937A5-F817-40F4-AA1F-210F6BC2F787}"/>
            </a:ext>
          </a:extLst>
        </cdr:cNvPr>
        <cdr:cNvSpPr txBox="1"/>
      </cdr:nvSpPr>
      <cdr:spPr>
        <a:xfrm xmlns:a="http://schemas.openxmlformats.org/drawingml/2006/main">
          <a:off x="1404318" y="1144000"/>
          <a:ext cx="1047623" cy="2603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solidFill>
                <a:schemeClr val="bg1"/>
              </a:solidFill>
            </a:rPr>
            <a:t>Hispanic</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8650" cy="479425"/>
          </a:xfrm>
          <a:prstGeom prst="rect">
            <a:avLst/>
          </a:prstGeom>
        </p:spPr>
        <p:txBody>
          <a:bodyPr vert="horz" lIns="93689" tIns="46845" rIns="93689" bIns="46845" rtlCol="0"/>
          <a:lstStyle>
            <a:lvl1pPr algn="l" fontAlgn="auto">
              <a:spcBef>
                <a:spcPts val="0"/>
              </a:spcBef>
              <a:spcAft>
                <a:spcPts val="0"/>
              </a:spcAft>
              <a:defRPr sz="1200">
                <a:latin typeface="+mn-lt"/>
                <a:ea typeface="+mn-ea"/>
              </a:defRPr>
            </a:lvl1pPr>
          </a:lstStyle>
          <a:p>
            <a:pPr>
              <a:defRPr/>
            </a:pPr>
            <a:endParaRPr lang="en-US" dirty="0">
              <a:latin typeface="Arial" panose="020B0604020202020204" pitchFamily="34" charset="0"/>
              <a:cs typeface="Arial" panose="020B0604020202020204" pitchFamily="34" charset="0"/>
            </a:endParaRPr>
          </a:p>
        </p:txBody>
      </p:sp>
      <p:sp>
        <p:nvSpPr>
          <p:cNvPr id="3" name="Date Placeholder 2"/>
          <p:cNvSpPr>
            <a:spLocks noGrp="1"/>
          </p:cNvSpPr>
          <p:nvPr>
            <p:ph type="dt" sz="quarter" idx="1"/>
          </p:nvPr>
        </p:nvSpPr>
        <p:spPr>
          <a:xfrm>
            <a:off x="4144963" y="0"/>
            <a:ext cx="3168650" cy="479425"/>
          </a:xfrm>
          <a:prstGeom prst="rect">
            <a:avLst/>
          </a:prstGeom>
        </p:spPr>
        <p:txBody>
          <a:bodyPr vert="horz" wrap="square" lIns="93689" tIns="46845" rIns="93689" bIns="46845" numCol="1" anchor="t" anchorCtr="0" compatLnSpc="1">
            <a:prstTxWarp prst="textNoShape">
              <a:avLst/>
            </a:prstTxWarp>
          </a:bodyPr>
          <a:lstStyle>
            <a:lvl1pPr algn="r">
              <a:defRPr sz="1200">
                <a:latin typeface="Calibri" pitchFamily="34" charset="0"/>
              </a:defRPr>
            </a:lvl1pPr>
          </a:lstStyle>
          <a:p>
            <a:fld id="{5E85FCC1-DC74-48A4-87D9-44908082563D}" type="datetimeFigureOut">
              <a:rPr lang="en-US" altLang="en-US">
                <a:latin typeface="Arial" panose="020B0604020202020204" pitchFamily="34" charset="0"/>
                <a:cs typeface="Arial" panose="020B0604020202020204" pitchFamily="34" charset="0"/>
              </a:rPr>
              <a:pPr/>
              <a:t>6/28/2021</a:t>
            </a:fld>
            <a:endParaRPr lang="en-US" alt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2"/>
          </p:nvPr>
        </p:nvSpPr>
        <p:spPr>
          <a:xfrm>
            <a:off x="0" y="9120188"/>
            <a:ext cx="3168650" cy="479425"/>
          </a:xfrm>
          <a:prstGeom prst="rect">
            <a:avLst/>
          </a:prstGeom>
        </p:spPr>
        <p:txBody>
          <a:bodyPr vert="horz" lIns="93689" tIns="46845" rIns="93689" bIns="46845" rtlCol="0" anchor="b"/>
          <a:lstStyle>
            <a:lvl1pPr algn="l" fontAlgn="auto">
              <a:spcBef>
                <a:spcPts val="0"/>
              </a:spcBef>
              <a:spcAft>
                <a:spcPts val="0"/>
              </a:spcAft>
              <a:defRPr sz="1200">
                <a:latin typeface="+mn-lt"/>
                <a:ea typeface="+mn-ea"/>
              </a:defRPr>
            </a:lvl1pPr>
          </a:lstStyle>
          <a:p>
            <a:pPr>
              <a:defRPr/>
            </a:pP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3"/>
          </p:nvPr>
        </p:nvSpPr>
        <p:spPr>
          <a:xfrm>
            <a:off x="4144963" y="9120188"/>
            <a:ext cx="3168650" cy="479425"/>
          </a:xfrm>
          <a:prstGeom prst="rect">
            <a:avLst/>
          </a:prstGeom>
        </p:spPr>
        <p:txBody>
          <a:bodyPr vert="horz" wrap="square" lIns="93689" tIns="46845" rIns="93689" bIns="46845" numCol="1" anchor="b" anchorCtr="0" compatLnSpc="1">
            <a:prstTxWarp prst="textNoShape">
              <a:avLst/>
            </a:prstTxWarp>
          </a:bodyPr>
          <a:lstStyle>
            <a:lvl1pPr algn="r">
              <a:defRPr sz="1200">
                <a:latin typeface="Calibri" pitchFamily="34" charset="0"/>
              </a:defRPr>
            </a:lvl1pPr>
          </a:lstStyle>
          <a:p>
            <a:fld id="{F7258186-A841-4DF6-B36C-D2912819260F}" type="slidenum">
              <a:rPr lang="en-US" altLang="en-US">
                <a:latin typeface="Arial" panose="020B0604020202020204" pitchFamily="34" charset="0"/>
                <a:cs typeface="Arial" panose="020B0604020202020204" pitchFamily="34" charset="0"/>
              </a:rPr>
              <a:pPr/>
              <a:t>‹#›</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649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0" tIns="48329" rIns="96660" bIns="48329" rtlCol="0"/>
          <a:lstStyle>
            <a:lvl1pPr algn="l" fontAlgn="auto">
              <a:spcBef>
                <a:spcPts val="0"/>
              </a:spcBef>
              <a:spcAft>
                <a:spcPts val="0"/>
              </a:spcAft>
              <a:defRPr sz="1200" b="0" i="0">
                <a:latin typeface="Arial" panose="020B0604020202020204" pitchFamily="34" charset="0"/>
                <a:ea typeface="+mn-ea"/>
                <a:cs typeface="Arial" panose="020B0604020202020204" pitchFamily="34" charset="0"/>
              </a:defRPr>
            </a:lvl1pPr>
          </a:lstStyle>
          <a:p>
            <a:pPr>
              <a:defRPr/>
            </a:pPr>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wrap="square" lIns="96660" tIns="48329" rIns="96660" bIns="48329" numCol="1" anchor="t" anchorCtr="0" compatLnSpc="1">
            <a:prstTxWarp prst="textNoShape">
              <a:avLst/>
            </a:prstTxWarp>
          </a:bodyPr>
          <a:lstStyle>
            <a:lvl1pPr algn="r">
              <a:defRPr sz="1200" b="0" i="0">
                <a:latin typeface="Arial" panose="020B0604020202020204" pitchFamily="34" charset="0"/>
                <a:cs typeface="Arial" panose="020B0604020202020204" pitchFamily="34" charset="0"/>
              </a:defRPr>
            </a:lvl1pPr>
          </a:lstStyle>
          <a:p>
            <a:fld id="{F07F6CE0-0C0C-4F8F-B76D-CE62EB27F973}" type="datetimeFigureOut">
              <a:rPr lang="en-US" altLang="en-US" smtClean="0"/>
              <a:pPr/>
              <a:t>6/28/2021</a:t>
            </a:fld>
            <a:endParaRPr lang="en-US" alt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0" tIns="48329" rIns="96660" bIns="48329"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0" tIns="48329" rIns="96660" bIns="4832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0" tIns="48329" rIns="96660" bIns="48329" rtlCol="0" anchor="b"/>
          <a:lstStyle>
            <a:lvl1pPr algn="l" fontAlgn="auto">
              <a:spcBef>
                <a:spcPts val="0"/>
              </a:spcBef>
              <a:spcAft>
                <a:spcPts val="0"/>
              </a:spcAft>
              <a:defRPr sz="1200" b="0" i="0">
                <a:latin typeface="Arial" panose="020B0604020202020204" pitchFamily="34" charset="0"/>
                <a:ea typeface="+mn-ea"/>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0" tIns="48329" rIns="96660" bIns="48329" numCol="1" anchor="b" anchorCtr="0" compatLnSpc="1">
            <a:prstTxWarp prst="textNoShape">
              <a:avLst/>
            </a:prstTxWarp>
          </a:bodyPr>
          <a:lstStyle>
            <a:lvl1pPr algn="r">
              <a:defRPr sz="1200" b="0" i="0">
                <a:latin typeface="Arial" panose="020B0604020202020204" pitchFamily="34" charset="0"/>
                <a:cs typeface="Arial" panose="020B0604020202020204" pitchFamily="34" charset="0"/>
              </a:defRPr>
            </a:lvl1pPr>
          </a:lstStyle>
          <a:p>
            <a:fld id="{CBC94B08-1CE6-4CC4-BACD-EB3FA8D80018}" type="slidenum">
              <a:rPr lang="en-US" altLang="en-US" smtClean="0"/>
              <a:pPr/>
              <a:t>‹#›</a:t>
            </a:fld>
            <a:endParaRPr lang="en-US" altLang="en-US" dirty="0"/>
          </a:p>
        </p:txBody>
      </p:sp>
    </p:spTree>
    <p:extLst>
      <p:ext uri="{BB962C8B-B14F-4D97-AF65-F5344CB8AC3E}">
        <p14:creationId xmlns:p14="http://schemas.microsoft.com/office/powerpoint/2010/main" val="24050131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900" b="0" i="0" kern="1200">
        <a:solidFill>
          <a:schemeClr val="tx1"/>
        </a:solidFill>
        <a:latin typeface="Arial" panose="020B0604020202020204" pitchFamily="34" charset="0"/>
        <a:ea typeface="ＭＳ Ｐゴシック" pitchFamily="-84" charset="-128"/>
        <a:cs typeface="Arial" panose="020B0604020202020204" pitchFamily="34" charset="0"/>
      </a:defRPr>
    </a:lvl1pPr>
    <a:lvl2pPr marL="342900" algn="l" rtl="0" fontAlgn="base">
      <a:spcBef>
        <a:spcPct val="30000"/>
      </a:spcBef>
      <a:spcAft>
        <a:spcPct val="0"/>
      </a:spcAft>
      <a:defRPr sz="900" b="0" i="0" kern="1200">
        <a:solidFill>
          <a:schemeClr val="tx1"/>
        </a:solidFill>
        <a:latin typeface="Arial" panose="020B0604020202020204" pitchFamily="34" charset="0"/>
        <a:ea typeface="ＭＳ Ｐゴシック" pitchFamily="-84" charset="-128"/>
        <a:cs typeface="Arial" panose="020B0604020202020204" pitchFamily="34" charset="0"/>
      </a:defRPr>
    </a:lvl2pPr>
    <a:lvl3pPr marL="685800" algn="l" rtl="0" fontAlgn="base">
      <a:spcBef>
        <a:spcPct val="30000"/>
      </a:spcBef>
      <a:spcAft>
        <a:spcPct val="0"/>
      </a:spcAft>
      <a:defRPr sz="900" b="0" i="0" kern="1200">
        <a:solidFill>
          <a:schemeClr val="tx1"/>
        </a:solidFill>
        <a:latin typeface="Arial" panose="020B0604020202020204" pitchFamily="34" charset="0"/>
        <a:ea typeface="ＭＳ Ｐゴシック" pitchFamily="-84" charset="-128"/>
        <a:cs typeface="Arial" panose="020B0604020202020204" pitchFamily="34" charset="0"/>
      </a:defRPr>
    </a:lvl3pPr>
    <a:lvl4pPr marL="1028700" algn="l" rtl="0" fontAlgn="base">
      <a:spcBef>
        <a:spcPct val="30000"/>
      </a:spcBef>
      <a:spcAft>
        <a:spcPct val="0"/>
      </a:spcAft>
      <a:defRPr sz="900" b="0" i="0" kern="1200">
        <a:solidFill>
          <a:schemeClr val="tx1"/>
        </a:solidFill>
        <a:latin typeface="Arial" panose="020B0604020202020204" pitchFamily="34" charset="0"/>
        <a:ea typeface="ＭＳ Ｐゴシック" pitchFamily="-84" charset="-128"/>
        <a:cs typeface="Arial" panose="020B0604020202020204" pitchFamily="34" charset="0"/>
      </a:defRPr>
    </a:lvl4pPr>
    <a:lvl5pPr marL="1371600" algn="l" rtl="0" fontAlgn="base">
      <a:spcBef>
        <a:spcPct val="30000"/>
      </a:spcBef>
      <a:spcAft>
        <a:spcPct val="0"/>
      </a:spcAft>
      <a:defRPr sz="900" b="0" i="0" kern="1200">
        <a:solidFill>
          <a:schemeClr val="tx1"/>
        </a:solidFill>
        <a:latin typeface="Arial" panose="020B0604020202020204" pitchFamily="34" charset="0"/>
        <a:ea typeface="ＭＳ Ｐゴシック" pitchFamily="-84" charset="-128"/>
        <a:cs typeface="Arial" panose="020B0604020202020204" pitchFamily="34" charset="0"/>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88188"/>
            <a:ext cx="7772400" cy="633423"/>
          </a:xfrm>
        </p:spPr>
        <p:txBody>
          <a:bodyPr tIns="0" bIns="0" anchor="b">
            <a:normAutofit/>
          </a:bodyPr>
          <a:lstStyle>
            <a:lvl1pPr>
              <a:lnSpc>
                <a:spcPts val="2775"/>
              </a:lnSpc>
              <a:defRPr lang="en-US" sz="2800" b="1" kern="1200" smtClean="0">
                <a:solidFill>
                  <a:schemeClr val="accent2"/>
                </a:solidFill>
                <a:latin typeface="Arial" panose="020B0604020202020204" pitchFamily="34" charset="0"/>
                <a:ea typeface="+mj-ea"/>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61963" y="2510030"/>
            <a:ext cx="6400800" cy="545522"/>
          </a:xfrm>
        </p:spPr>
        <p:txBody>
          <a:bodyPr anchor="t">
            <a:noAutofit/>
          </a:bodyPr>
          <a:lstStyle>
            <a:lvl1pPr marL="0" indent="0" algn="l">
              <a:spcBef>
                <a:spcPts val="0"/>
              </a:spcBef>
              <a:spcAft>
                <a:spcPts val="600"/>
              </a:spcAft>
              <a:buNone/>
              <a:defRPr lang="en-US" sz="1600" kern="1200" dirty="0" smtClean="0">
                <a:solidFill>
                  <a:schemeClr val="accent3"/>
                </a:solidFill>
                <a:latin typeface="Arial" panose="020B0604020202020204" pitchFamily="34" charset="0"/>
                <a:ea typeface="+mn-ea"/>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cxnSp>
        <p:nvCxnSpPr>
          <p:cNvPr id="5" name="Straight Connector 4"/>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48D760-9622-A349-940C-CBBC22C1B7D4}"/>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8" name="Straight Connector 7">
            <a:extLst>
              <a:ext uri="{FF2B5EF4-FFF2-40B4-BE49-F238E27FC236}">
                <a16:creationId xmlns:a16="http://schemas.microsoft.com/office/drawing/2014/main" id="{6C2B0653-EF25-7844-B14B-F30A4E02149F}"/>
              </a:ext>
            </a:extLst>
          </p:cNvPr>
          <p:cNvCxnSpPr/>
          <p:nvPr userDrawn="1"/>
        </p:nvCxnSpPr>
        <p:spPr>
          <a:xfrm rot="5400000">
            <a:off x="7096398"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3EAA388-3C1F-AE42-AA47-0D1AF714DED7}"/>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329415738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leveled content (navy)">
    <p:bg>
      <p:bgPr>
        <a:solidFill>
          <a:srgbClr val="112B4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2770"/>
            <a:ext cx="8261350" cy="211807"/>
          </a:xfrm>
        </p:spPr>
        <p:txBody>
          <a:bodyPr tIns="0" bIns="0"/>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5" y="1022630"/>
            <a:ext cx="5579528" cy="3143250"/>
          </a:xfrm>
        </p:spPr>
        <p:txBody>
          <a:bodyPr/>
          <a:lstStyle>
            <a:lvl1pPr marL="0" indent="0">
              <a:lnSpc>
                <a:spcPct val="110000"/>
              </a:lnSpc>
              <a:spcBef>
                <a:spcPts val="0"/>
              </a:spcBef>
              <a:spcAft>
                <a:spcPts val="1350"/>
              </a:spcAft>
              <a:buNone/>
              <a:defRPr sz="1200">
                <a:solidFill>
                  <a:schemeClr val="bg1"/>
                </a:solidFill>
                <a:latin typeface="Arial" panose="020B0604020202020204" pitchFamily="34" charset="0"/>
                <a:cs typeface="Arial" panose="020B0604020202020204" pitchFamily="34" charset="0"/>
              </a:defRPr>
            </a:lvl1pPr>
            <a:lvl2pPr marL="0" indent="0">
              <a:lnSpc>
                <a:spcPct val="100000"/>
              </a:lnSpc>
              <a:spcAft>
                <a:spcPts val="300"/>
              </a:spcAft>
              <a:buClr>
                <a:schemeClr val="accent2"/>
              </a:buClr>
              <a:buFont typeface="Arial" pitchFamily="34" charset="0"/>
              <a:buNone/>
              <a:defRPr sz="1050" b="0" i="0">
                <a:solidFill>
                  <a:schemeClr val="accent2"/>
                </a:solidFill>
                <a:latin typeface="Arial" panose="020B0604020202020204" pitchFamily="34" charset="0"/>
                <a:cs typeface="Arial" panose="020B0604020202020204" pitchFamily="34" charset="0"/>
              </a:defRPr>
            </a:lvl2pPr>
            <a:lvl3pPr marL="301222" indent="-138110">
              <a:lnSpc>
                <a:spcPct val="100000"/>
              </a:lnSpc>
              <a:spcAft>
                <a:spcPts val="300"/>
              </a:spcAft>
              <a:buClr>
                <a:schemeClr val="accent2"/>
              </a:buClr>
              <a:defRPr sz="1050">
                <a:solidFill>
                  <a:schemeClr val="accent2"/>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10"/>
          </p:nvPr>
        </p:nvSpPr>
        <p:spPr>
          <a:xfrm>
            <a:off x="450850" y="299814"/>
            <a:ext cx="8267700" cy="258366"/>
          </a:xfrm>
        </p:spPr>
        <p:txBody>
          <a:bodyPr bIns="0">
            <a:noAutofit/>
          </a:bodyPr>
          <a:lstStyle>
            <a:lvl1pPr marL="0" indent="0">
              <a:buNone/>
              <a:defRPr sz="18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7" name="Straight Connector 16"/>
          <p:cNvCxnSpPr/>
          <p:nvPr userDrawn="1"/>
        </p:nvCxnSpPr>
        <p:spPr>
          <a:xfrm>
            <a:off x="457200" y="4629150"/>
            <a:ext cx="822960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A5405E2B-5266-954E-901D-5A166A098978}"/>
              </a:ext>
            </a:extLst>
          </p:cNvPr>
          <p:cNvSpPr txBox="1">
            <a:spLocks/>
          </p:cNvSpPr>
          <p:nvPr userDrawn="1"/>
        </p:nvSpPr>
        <p:spPr>
          <a:xfrm>
            <a:off x="8348472" y="4754880"/>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bg1"/>
                </a:solidFill>
                <a:latin typeface="Arial" panose="020B0604020202020204" pitchFamily="34" charset="0"/>
                <a:cs typeface="Arial" panose="020B0604020202020204" pitchFamily="34" charset="0"/>
              </a:rPr>
              <a:pPr algn="r"/>
              <a:t>‹#›</a:t>
            </a:fld>
            <a:endParaRPr lang="en-US" altLang="en-US" sz="55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E18B8A9-E9DD-6B42-B694-8C598F454C73}"/>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bg1"/>
                </a:solidFill>
                <a:latin typeface="Arial" panose="020B0604020202020204" pitchFamily="34" charset="0"/>
                <a:ea typeface="+mn-ea"/>
                <a:cs typeface="Arial" panose="020B0604020202020204" pitchFamily="34" charset="0"/>
              </a:rPr>
              <a:t>© </a:t>
            </a:r>
            <a:r>
              <a:rPr lang="is-IS" sz="550" kern="1200" baseline="0">
                <a:solidFill>
                  <a:schemeClr val="bg1"/>
                </a:solidFill>
                <a:latin typeface="Arial" panose="020B0604020202020204" pitchFamily="34" charset="0"/>
                <a:ea typeface="+mn-ea"/>
                <a:cs typeface="Arial" panose="020B0604020202020204" pitchFamily="34" charset="0"/>
              </a:rPr>
              <a:t>2020</a:t>
            </a:r>
            <a:r>
              <a:rPr lang="en-US" sz="550" kern="1200" baseline="0" dirty="0">
                <a:solidFill>
                  <a:schemeClr val="bg1"/>
                </a:solidFill>
                <a:latin typeface="Arial" panose="020B0604020202020204" pitchFamily="34" charset="0"/>
                <a:ea typeface="+mn-ea"/>
                <a:cs typeface="Arial" panose="020B0604020202020204" pitchFamily="34" charset="0"/>
              </a:rPr>
              <a:t> CME Group. All rights reserved. </a:t>
            </a:r>
          </a:p>
        </p:txBody>
      </p:sp>
      <p:cxnSp>
        <p:nvCxnSpPr>
          <p:cNvPr id="18" name="Straight Connector 17">
            <a:extLst>
              <a:ext uri="{FF2B5EF4-FFF2-40B4-BE49-F238E27FC236}">
                <a16:creationId xmlns:a16="http://schemas.microsoft.com/office/drawing/2014/main" id="{DA431F0D-4239-6040-8210-5A18ADA7337B}"/>
              </a:ext>
            </a:extLst>
          </p:cNvPr>
          <p:cNvCxnSpPr/>
          <p:nvPr userDrawn="1"/>
        </p:nvCxnSpPr>
        <p:spPr>
          <a:xfrm rot="5400000">
            <a:off x="6772892" y="4877837"/>
            <a:ext cx="13716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A8E2DDB-6B54-7F46-939C-D535EFA0307D}"/>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bg1"/>
                </a:solidFill>
                <a:latin typeface="Arial" panose="020B0604020202020204" pitchFamily="34" charset="0"/>
                <a:ea typeface="Helvetica" charset="0"/>
                <a:cs typeface="Arial" panose="020B0604020202020204" pitchFamily="34" charset="0"/>
              </a:rPr>
              <a:t>CME GROUP PUBLIC</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6" y="4697855"/>
            <a:ext cx="1252363" cy="371436"/>
          </a:xfrm>
          <a:prstGeom prst="rect">
            <a:avLst/>
          </a:prstGeom>
        </p:spPr>
      </p:pic>
    </p:spTree>
    <p:extLst>
      <p:ext uri="{BB962C8B-B14F-4D97-AF65-F5344CB8AC3E}">
        <p14:creationId xmlns:p14="http://schemas.microsoft.com/office/powerpoint/2010/main" val="30347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450850" y="299814"/>
            <a:ext cx="8267700" cy="258366"/>
          </a:xfrm>
        </p:spPr>
        <p:txBody>
          <a:bodyPr bIns="0">
            <a:noAutofit/>
          </a:bodyPr>
          <a:lstStyle>
            <a:lvl1pPr marL="0" indent="0">
              <a:buNone/>
              <a:defRPr sz="1800" b="1">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Content Placeholder 3"/>
          <p:cNvSpPr>
            <a:spLocks noGrp="1"/>
          </p:cNvSpPr>
          <p:nvPr>
            <p:ph sz="quarter" idx="11"/>
          </p:nvPr>
        </p:nvSpPr>
        <p:spPr>
          <a:xfrm>
            <a:off x="4921367" y="1027262"/>
            <a:ext cx="3793377" cy="3171825"/>
          </a:xfrm>
        </p:spPr>
        <p:txBody>
          <a:bodyPr bIns="0">
            <a:noAutofit/>
          </a:bodyPr>
          <a:lstStyle>
            <a:lvl1pPr marL="0" indent="0">
              <a:lnSpc>
                <a:spcPct val="100000"/>
              </a:lnSpc>
              <a:spcBef>
                <a:spcPts val="0"/>
              </a:spcBef>
              <a:spcAft>
                <a:spcPts val="900"/>
              </a:spcAft>
              <a:buNone/>
              <a:defRPr>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5"/>
          <p:cNvSpPr>
            <a:spLocks noGrp="1"/>
          </p:cNvSpPr>
          <p:nvPr>
            <p:ph sz="quarter" idx="12"/>
          </p:nvPr>
        </p:nvSpPr>
        <p:spPr>
          <a:xfrm>
            <a:off x="459555" y="1021311"/>
            <a:ext cx="3800477" cy="3183731"/>
          </a:xfrm>
        </p:spPr>
        <p:txBody>
          <a:bodyPr bIns="0">
            <a:noAutofit/>
          </a:bodyPr>
          <a:lstStyle>
            <a:lvl1pPr marL="0" indent="0">
              <a:lnSpc>
                <a:spcPct val="100000"/>
              </a:lnSpc>
              <a:spcBef>
                <a:spcPts val="0"/>
              </a:spcBef>
              <a:spcAft>
                <a:spcPts val="900"/>
              </a:spcAft>
              <a:buNone/>
              <a:defRPr>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itle 7"/>
          <p:cNvSpPr>
            <a:spLocks noGrp="1"/>
          </p:cNvSpPr>
          <p:nvPr>
            <p:ph type="title"/>
          </p:nvPr>
        </p:nvSpPr>
        <p:spPr>
          <a:xfrm>
            <a:off x="457200" y="657376"/>
            <a:ext cx="8261350" cy="211807"/>
          </a:xfrm>
        </p:spPr>
        <p:txBody>
          <a:bodyPr tIns="0" bIns="0"/>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17" name="Straight Connector 16"/>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8C27DCDC-D18F-CD4A-BA89-0846CC529A3F}"/>
              </a:ext>
            </a:extLst>
          </p:cNvPr>
          <p:cNvSpPr txBox="1">
            <a:spLocks/>
          </p:cNvSpPr>
          <p:nvPr userDrawn="1"/>
        </p:nvSpPr>
        <p:spPr>
          <a:xfrm>
            <a:off x="8348472" y="4754880"/>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accent3"/>
                </a:solidFill>
                <a:latin typeface="Arial" panose="020B0604020202020204" pitchFamily="34" charset="0"/>
                <a:cs typeface="Arial" panose="020B0604020202020204" pitchFamily="34" charset="0"/>
              </a:rPr>
              <a:pPr algn="r"/>
              <a:t>‹#›</a:t>
            </a:fld>
            <a:endParaRPr lang="en-US" altLang="en-US" sz="550" dirty="0">
              <a:solidFill>
                <a:schemeClr val="accent3"/>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457804D-B7AD-4B44-9E54-B8443E951A11}"/>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6" name="Straight Connector 15">
            <a:extLst>
              <a:ext uri="{FF2B5EF4-FFF2-40B4-BE49-F238E27FC236}">
                <a16:creationId xmlns:a16="http://schemas.microsoft.com/office/drawing/2014/main" id="{F5896689-B257-F64A-BB83-E4D64953ABE2}"/>
              </a:ext>
            </a:extLst>
          </p:cNvPr>
          <p:cNvCxnSpPr/>
          <p:nvPr userDrawn="1"/>
        </p:nvCxnSpPr>
        <p:spPr>
          <a:xfrm rot="5400000">
            <a:off x="6772892"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EC500F4-C980-1B4A-9684-2D21F6F4C179}"/>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172421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image">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450850" y="299814"/>
            <a:ext cx="8267700" cy="258366"/>
          </a:xfrm>
        </p:spPr>
        <p:txBody>
          <a:bodyPr bIns="0">
            <a:noAutofit/>
          </a:bodyPr>
          <a:lstStyle>
            <a:lvl1pPr marL="0" indent="0">
              <a:buNone/>
              <a:defRPr sz="1800" b="1">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5"/>
          <p:cNvSpPr>
            <a:spLocks noGrp="1"/>
          </p:cNvSpPr>
          <p:nvPr>
            <p:ph sz="quarter" idx="12"/>
          </p:nvPr>
        </p:nvSpPr>
        <p:spPr>
          <a:xfrm>
            <a:off x="459555" y="1021311"/>
            <a:ext cx="3800477" cy="3183731"/>
          </a:xfrm>
        </p:spPr>
        <p:txBody>
          <a:bodyPr bIns="0">
            <a:noAutofit/>
          </a:bodyPr>
          <a:lstStyle>
            <a:lvl1pPr marL="0" indent="0">
              <a:lnSpc>
                <a:spcPct val="100000"/>
              </a:lnSpc>
              <a:spcBef>
                <a:spcPts val="0"/>
              </a:spcBef>
              <a:spcAft>
                <a:spcPts val="900"/>
              </a:spcAft>
              <a:buNone/>
              <a:defRPr>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itle 7"/>
          <p:cNvSpPr>
            <a:spLocks noGrp="1"/>
          </p:cNvSpPr>
          <p:nvPr>
            <p:ph type="title"/>
          </p:nvPr>
        </p:nvSpPr>
        <p:spPr>
          <a:xfrm>
            <a:off x="457200" y="657376"/>
            <a:ext cx="8261350" cy="211807"/>
          </a:xfrm>
        </p:spPr>
        <p:txBody>
          <a:bodyPr tIns="0" bIns="0"/>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17" name="Straight Connector 16"/>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8C27DCDC-D18F-CD4A-BA89-0846CC529A3F}"/>
              </a:ext>
            </a:extLst>
          </p:cNvPr>
          <p:cNvSpPr txBox="1">
            <a:spLocks/>
          </p:cNvSpPr>
          <p:nvPr userDrawn="1"/>
        </p:nvSpPr>
        <p:spPr>
          <a:xfrm>
            <a:off x="8348472" y="4754880"/>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accent3"/>
                </a:solidFill>
                <a:latin typeface="Arial" panose="020B0604020202020204" pitchFamily="34" charset="0"/>
                <a:cs typeface="Arial" panose="020B0604020202020204" pitchFamily="34" charset="0"/>
              </a:rPr>
              <a:pPr algn="r"/>
              <a:t>‹#›</a:t>
            </a:fld>
            <a:endParaRPr lang="en-US" altLang="en-US" sz="550" dirty="0">
              <a:solidFill>
                <a:schemeClr val="accent3"/>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457804D-B7AD-4B44-9E54-B8443E951A11}"/>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6" name="Straight Connector 15">
            <a:extLst>
              <a:ext uri="{FF2B5EF4-FFF2-40B4-BE49-F238E27FC236}">
                <a16:creationId xmlns:a16="http://schemas.microsoft.com/office/drawing/2014/main" id="{F5896689-B257-F64A-BB83-E4D64953ABE2}"/>
              </a:ext>
            </a:extLst>
          </p:cNvPr>
          <p:cNvCxnSpPr/>
          <p:nvPr userDrawn="1"/>
        </p:nvCxnSpPr>
        <p:spPr>
          <a:xfrm rot="5400000">
            <a:off x="6772892"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EC500F4-C980-1B4A-9684-2D21F6F4C179}"/>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
        <p:nvSpPr>
          <p:cNvPr id="13" name="Picture Placeholder 2">
            <a:extLst>
              <a:ext uri="{FF2B5EF4-FFF2-40B4-BE49-F238E27FC236}">
                <a16:creationId xmlns:a16="http://schemas.microsoft.com/office/drawing/2014/main" id="{75ACA58A-5E38-9C4A-9049-BEAA12AB1CAD}"/>
              </a:ext>
            </a:extLst>
          </p:cNvPr>
          <p:cNvSpPr>
            <a:spLocks noGrp="1"/>
          </p:cNvSpPr>
          <p:nvPr>
            <p:ph type="pic" sz="quarter" idx="14"/>
          </p:nvPr>
        </p:nvSpPr>
        <p:spPr bwMode="auto">
          <a:xfrm>
            <a:off x="4481317" y="-1"/>
            <a:ext cx="4662683" cy="4634495"/>
          </a:xfrm>
          <a:custGeom>
            <a:avLst/>
            <a:gdLst>
              <a:gd name="connsiteX0" fmla="*/ 0 w 4224337"/>
              <a:gd name="connsiteY0" fmla="*/ 4198938 h 4198938"/>
              <a:gd name="connsiteX1" fmla="*/ 1049735 w 4224337"/>
              <a:gd name="connsiteY1" fmla="*/ 0 h 4198938"/>
              <a:gd name="connsiteX2" fmla="*/ 4224337 w 4224337"/>
              <a:gd name="connsiteY2" fmla="*/ 0 h 4198938"/>
              <a:gd name="connsiteX3" fmla="*/ 3174603 w 4224337"/>
              <a:gd name="connsiteY3" fmla="*/ 4198938 h 4198938"/>
              <a:gd name="connsiteX4" fmla="*/ 0 w 4224337"/>
              <a:gd name="connsiteY4" fmla="*/ 4198938 h 4198938"/>
              <a:gd name="connsiteX0" fmla="*/ 0 w 4227227"/>
              <a:gd name="connsiteY0" fmla="*/ 4198938 h 4198938"/>
              <a:gd name="connsiteX1" fmla="*/ 1049735 w 4227227"/>
              <a:gd name="connsiteY1" fmla="*/ 0 h 4198938"/>
              <a:gd name="connsiteX2" fmla="*/ 4224337 w 4227227"/>
              <a:gd name="connsiteY2" fmla="*/ 0 h 4198938"/>
              <a:gd name="connsiteX3" fmla="*/ 4227227 w 4227227"/>
              <a:gd name="connsiteY3" fmla="*/ 4198938 h 4198938"/>
              <a:gd name="connsiteX4" fmla="*/ 0 w 4227227"/>
              <a:gd name="connsiteY4" fmla="*/ 4198938 h 4198938"/>
              <a:gd name="connsiteX0" fmla="*/ 0 w 4227227"/>
              <a:gd name="connsiteY0" fmla="*/ 4198938 h 4198938"/>
              <a:gd name="connsiteX1" fmla="*/ 1921605 w 4227227"/>
              <a:gd name="connsiteY1" fmla="*/ 0 h 4198938"/>
              <a:gd name="connsiteX2" fmla="*/ 4224337 w 4227227"/>
              <a:gd name="connsiteY2" fmla="*/ 0 h 4198938"/>
              <a:gd name="connsiteX3" fmla="*/ 4227227 w 4227227"/>
              <a:gd name="connsiteY3" fmla="*/ 4198938 h 4198938"/>
              <a:gd name="connsiteX4" fmla="*/ 0 w 4227227"/>
              <a:gd name="connsiteY4" fmla="*/ 4198938 h 4198938"/>
              <a:gd name="connsiteX0" fmla="*/ 0 w 4224477"/>
              <a:gd name="connsiteY0" fmla="*/ 4198938 h 4198938"/>
              <a:gd name="connsiteX1" fmla="*/ 1921605 w 4224477"/>
              <a:gd name="connsiteY1" fmla="*/ 0 h 4198938"/>
              <a:gd name="connsiteX2" fmla="*/ 4224337 w 4224477"/>
              <a:gd name="connsiteY2" fmla="*/ 0 h 4198938"/>
              <a:gd name="connsiteX3" fmla="*/ 4221911 w 4224477"/>
              <a:gd name="connsiteY3" fmla="*/ 4198938 h 4198938"/>
              <a:gd name="connsiteX4" fmla="*/ 0 w 4224477"/>
              <a:gd name="connsiteY4" fmla="*/ 4198938 h 419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477" h="4198938">
                <a:moveTo>
                  <a:pt x="0" y="4198938"/>
                </a:moveTo>
                <a:lnTo>
                  <a:pt x="1921605" y="0"/>
                </a:lnTo>
                <a:lnTo>
                  <a:pt x="4224337" y="0"/>
                </a:lnTo>
                <a:cubicBezTo>
                  <a:pt x="4225300" y="1399646"/>
                  <a:pt x="4220948" y="2799292"/>
                  <a:pt x="4221911" y="4198938"/>
                </a:cubicBezTo>
                <a:lnTo>
                  <a:pt x="0" y="419893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386117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callout and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658368"/>
            <a:ext cx="8261350" cy="211807"/>
          </a:xfrm>
        </p:spPr>
        <p:txBody>
          <a:bodyPr tIns="0" bIns="0">
            <a:noAutofit/>
          </a:bodyPr>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021842"/>
            <a:ext cx="3813586" cy="3252446"/>
          </a:xfrm>
        </p:spPr>
        <p:txBody>
          <a:bodyPr/>
          <a:lstStyle>
            <a:lvl1pPr marL="0" indent="0">
              <a:spcBef>
                <a:spcPts val="0"/>
              </a:spcBef>
              <a:spcAft>
                <a:spcPts val="900"/>
              </a:spcAft>
              <a:buNone/>
              <a:defRPr sz="1200">
                <a:solidFill>
                  <a:schemeClr val="accent1"/>
                </a:solidFill>
                <a:latin typeface="Arial" panose="020B0604020202020204" pitchFamily="34" charset="0"/>
                <a:cs typeface="Arial" panose="020B0604020202020204" pitchFamily="34" charset="0"/>
              </a:defRPr>
            </a:lvl1pPr>
            <a:lvl2pPr marL="342892" indent="-88104">
              <a:spcBef>
                <a:spcPts val="0"/>
              </a:spcBef>
              <a:spcAft>
                <a:spcPts val="300"/>
              </a:spcAft>
              <a:buClr>
                <a:schemeClr val="accent3"/>
              </a:buClr>
              <a:buFont typeface="Arial" pitchFamily="34" charset="0"/>
              <a:buChar char="-"/>
              <a:defRPr sz="1050">
                <a:solidFill>
                  <a:schemeClr val="accent3"/>
                </a:solidFill>
                <a:latin typeface="Arial" panose="020B0604020202020204" pitchFamily="34" charset="0"/>
                <a:cs typeface="Arial" panose="020B0604020202020204" pitchFamily="34" charset="0"/>
              </a:defRPr>
            </a:lvl2pPr>
            <a:lvl3pPr marL="517909" indent="-128585">
              <a:spcBef>
                <a:spcPts val="0"/>
              </a:spcBef>
              <a:spcAft>
                <a:spcPts val="300"/>
              </a:spcAft>
              <a:buClr>
                <a:schemeClr val="accent3"/>
              </a:buClr>
              <a:defRPr sz="1050">
                <a:solidFill>
                  <a:schemeClr val="accent3"/>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10"/>
          </p:nvPr>
        </p:nvSpPr>
        <p:spPr>
          <a:xfrm>
            <a:off x="450850" y="299814"/>
            <a:ext cx="8267700" cy="258366"/>
          </a:xfrm>
        </p:spPr>
        <p:txBody>
          <a:bodyPr bIns="0">
            <a:noAutofit/>
          </a:bodyPr>
          <a:lstStyle>
            <a:lvl1pPr marL="0" indent="0">
              <a:buNone/>
              <a:defRPr sz="1800" b="1">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Content Placeholder 16"/>
          <p:cNvSpPr>
            <a:spLocks noGrp="1"/>
          </p:cNvSpPr>
          <p:nvPr>
            <p:ph sz="quarter" idx="12"/>
          </p:nvPr>
        </p:nvSpPr>
        <p:spPr>
          <a:xfrm>
            <a:off x="4916247" y="1021842"/>
            <a:ext cx="3802304" cy="1397154"/>
          </a:xfrm>
        </p:spPr>
        <p:txBody>
          <a:bodyPr bIns="0">
            <a:noAutofit/>
          </a:bodyPr>
          <a:lstStyle>
            <a:lvl1pPr marL="0" indent="0">
              <a:lnSpc>
                <a:spcPct val="110000"/>
              </a:lnSpc>
              <a:buNone/>
              <a:defRPr sz="1200" b="0" i="0">
                <a:solidFill>
                  <a:schemeClr val="accent2"/>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Master text styles</a:t>
            </a:r>
          </a:p>
        </p:txBody>
      </p:sp>
      <p:cxnSp>
        <p:nvCxnSpPr>
          <p:cNvPr id="18" name="Straight Connector 17"/>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2AA6E841-1753-9C4C-A3B2-0ECD8BB2E48D}"/>
              </a:ext>
            </a:extLst>
          </p:cNvPr>
          <p:cNvSpPr txBox="1">
            <a:spLocks/>
          </p:cNvSpPr>
          <p:nvPr userDrawn="1"/>
        </p:nvSpPr>
        <p:spPr>
          <a:xfrm>
            <a:off x="8348472" y="4754880"/>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accent3"/>
                </a:solidFill>
                <a:latin typeface="Arial" panose="020B0604020202020204" pitchFamily="34" charset="0"/>
                <a:cs typeface="Arial" panose="020B0604020202020204" pitchFamily="34" charset="0"/>
              </a:rPr>
              <a:pPr algn="r"/>
              <a:t>‹#›</a:t>
            </a:fld>
            <a:endParaRPr lang="en-US" altLang="en-US" sz="550" dirty="0">
              <a:solidFill>
                <a:schemeClr val="accent3"/>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CDDF95F-70CA-7F4A-B582-E18B315AB03F}"/>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5" name="Straight Connector 14">
            <a:extLst>
              <a:ext uri="{FF2B5EF4-FFF2-40B4-BE49-F238E27FC236}">
                <a16:creationId xmlns:a16="http://schemas.microsoft.com/office/drawing/2014/main" id="{3799DE74-566E-374A-AF59-E6AF6FC6667F}"/>
              </a:ext>
            </a:extLst>
          </p:cNvPr>
          <p:cNvCxnSpPr/>
          <p:nvPr userDrawn="1"/>
        </p:nvCxnSpPr>
        <p:spPr>
          <a:xfrm rot="5400000">
            <a:off x="6772892"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46BAA3F-D49E-2A4A-893E-E9820539060E}"/>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2525890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022630"/>
            <a:ext cx="8245094" cy="3143250"/>
          </a:xfrm>
        </p:spPr>
        <p:txBody>
          <a:bodyPr/>
          <a:lstStyle>
            <a:lvl1pPr>
              <a:spcBef>
                <a:spcPts val="600"/>
              </a:spcBef>
              <a:spcAft>
                <a:spcPts val="300"/>
              </a:spcAft>
              <a:buClr>
                <a:schemeClr val="accent1"/>
              </a:buClr>
              <a:defRPr sz="1200">
                <a:solidFill>
                  <a:schemeClr val="accent1"/>
                </a:solidFill>
                <a:latin typeface="Arial" panose="020B0604020202020204" pitchFamily="34" charset="0"/>
                <a:cs typeface="Arial" panose="020B0604020202020204" pitchFamily="34" charset="0"/>
              </a:defRPr>
            </a:lvl1pPr>
            <a:lvl2pPr marL="342892" indent="-88104">
              <a:spcAft>
                <a:spcPts val="300"/>
              </a:spcAft>
              <a:buClr>
                <a:schemeClr val="accent3"/>
              </a:buClr>
              <a:buFont typeface="Arial" pitchFamily="34" charset="0"/>
              <a:buChar char="-"/>
              <a:defRPr sz="1050">
                <a:solidFill>
                  <a:schemeClr val="accent3"/>
                </a:solidFill>
                <a:latin typeface="Arial" panose="020B0604020202020204" pitchFamily="34" charset="0"/>
                <a:cs typeface="Arial" panose="020B0604020202020204" pitchFamily="34" charset="0"/>
              </a:defRPr>
            </a:lvl2pPr>
            <a:lvl3pPr marL="517909" indent="-128585">
              <a:spcAft>
                <a:spcPts val="300"/>
              </a:spcAft>
              <a:buClr>
                <a:schemeClr val="accent3"/>
              </a:buClr>
              <a:defRPr sz="1050">
                <a:solidFill>
                  <a:schemeClr val="accent3"/>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10"/>
          </p:nvPr>
        </p:nvSpPr>
        <p:spPr>
          <a:xfrm>
            <a:off x="450850" y="299814"/>
            <a:ext cx="8267700" cy="258366"/>
          </a:xfrm>
        </p:spPr>
        <p:txBody>
          <a:bodyPr bIns="0">
            <a:noAutofit/>
          </a:bodyPr>
          <a:lstStyle>
            <a:lvl1pPr marL="0" indent="0">
              <a:buNone/>
              <a:defRPr sz="1800" b="1">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0" name="Straight Connector 9"/>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22B654F-6B0F-DE47-999E-6AFC04FAEB22}"/>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6" name="Straight Connector 15">
            <a:extLst>
              <a:ext uri="{FF2B5EF4-FFF2-40B4-BE49-F238E27FC236}">
                <a16:creationId xmlns:a16="http://schemas.microsoft.com/office/drawing/2014/main" id="{1A4A1C71-F54C-BF47-A78E-DEE026E586D2}"/>
              </a:ext>
            </a:extLst>
          </p:cNvPr>
          <p:cNvCxnSpPr/>
          <p:nvPr userDrawn="1"/>
        </p:nvCxnSpPr>
        <p:spPr>
          <a:xfrm rot="5400000">
            <a:off x="7096398"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E47C839-4A57-014D-97DD-A3FAC6A36C76}"/>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3721716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 content with chart">
    <p:spTree>
      <p:nvGrpSpPr>
        <p:cNvPr id="1" name=""/>
        <p:cNvGrpSpPr/>
        <p:nvPr/>
      </p:nvGrpSpPr>
      <p:grpSpPr>
        <a:xfrm>
          <a:off x="0" y="0"/>
          <a:ext cx="0" cy="0"/>
          <a:chOff x="0" y="0"/>
          <a:chExt cx="0" cy="0"/>
        </a:xfrm>
      </p:grpSpPr>
      <p:cxnSp>
        <p:nvCxnSpPr>
          <p:cNvPr id="8" name="Straight Connector 7"/>
          <p:cNvCxnSpPr/>
          <p:nvPr userDrawn="1"/>
        </p:nvCxnSpPr>
        <p:spPr>
          <a:xfrm rot="5400000">
            <a:off x="2835870" y="2760865"/>
            <a:ext cx="3470672" cy="1587"/>
          </a:xfrm>
          <a:prstGeom prst="line">
            <a:avLst/>
          </a:prstGeom>
          <a:ln w="12700">
            <a:solidFill>
              <a:srgbClr val="C2CACE"/>
            </a:solidFill>
            <a:prstDash val="sysDot"/>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58368"/>
            <a:ext cx="8261350" cy="211807"/>
          </a:xfrm>
        </p:spPr>
        <p:txBody>
          <a:bodyPr tIns="0" bIns="0">
            <a:noAutofit/>
          </a:bodyPr>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199" y="1021842"/>
            <a:ext cx="3821723" cy="3252446"/>
          </a:xfrm>
        </p:spPr>
        <p:txBody>
          <a:bodyPr/>
          <a:lstStyle>
            <a:lvl1pPr>
              <a:spcBef>
                <a:spcPts val="0"/>
              </a:spcBef>
              <a:spcAft>
                <a:spcPts val="300"/>
              </a:spcAft>
              <a:buClr>
                <a:schemeClr val="accent1"/>
              </a:buClr>
              <a:defRPr sz="1200">
                <a:solidFill>
                  <a:schemeClr val="accent1"/>
                </a:solidFill>
                <a:latin typeface="Arial" panose="020B0604020202020204" pitchFamily="34" charset="0"/>
                <a:cs typeface="Arial" panose="020B0604020202020204" pitchFamily="34" charset="0"/>
              </a:defRPr>
            </a:lvl1pPr>
            <a:lvl2pPr marL="342892" indent="-88104">
              <a:spcAft>
                <a:spcPts val="300"/>
              </a:spcAft>
              <a:buClr>
                <a:schemeClr val="accent3"/>
              </a:buClr>
              <a:buFont typeface="Arial" pitchFamily="34" charset="0"/>
              <a:buChar char="-"/>
              <a:defRPr sz="1050">
                <a:solidFill>
                  <a:schemeClr val="accent3"/>
                </a:solidFill>
                <a:latin typeface="Arial" panose="020B0604020202020204" pitchFamily="34" charset="0"/>
                <a:cs typeface="Arial" panose="020B0604020202020204" pitchFamily="34" charset="0"/>
              </a:defRPr>
            </a:lvl2pPr>
            <a:lvl3pPr marL="517909" indent="-128585">
              <a:spcAft>
                <a:spcPts val="300"/>
              </a:spcAft>
              <a:buClr>
                <a:schemeClr val="accent3"/>
              </a:buClr>
              <a:defRPr sz="1050">
                <a:solidFill>
                  <a:schemeClr val="accent3"/>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10"/>
          </p:nvPr>
        </p:nvSpPr>
        <p:spPr>
          <a:xfrm>
            <a:off x="450850" y="299814"/>
            <a:ext cx="8267700" cy="258366"/>
          </a:xfrm>
        </p:spPr>
        <p:txBody>
          <a:bodyPr bIns="0">
            <a:noAutofit/>
          </a:bodyPr>
          <a:lstStyle>
            <a:lvl1pPr marL="0" indent="0">
              <a:buNone/>
              <a:defRPr sz="1800" b="1">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Chart Placeholder 14"/>
          <p:cNvSpPr>
            <a:spLocks noGrp="1"/>
          </p:cNvSpPr>
          <p:nvPr>
            <p:ph type="chart" sz="quarter" idx="11"/>
          </p:nvPr>
        </p:nvSpPr>
        <p:spPr>
          <a:xfrm>
            <a:off x="4853354" y="1395523"/>
            <a:ext cx="3865199" cy="2895268"/>
          </a:xfrm>
        </p:spPr>
        <p:txBody>
          <a:bodyPr rtlCol="0">
            <a:normAutofit/>
          </a:bodyPr>
          <a:lstStyle>
            <a:lvl1pPr marL="0" indent="0">
              <a:buClr>
                <a:schemeClr val="accent1"/>
              </a:buClr>
              <a:buNone/>
              <a:defRPr>
                <a:solidFill>
                  <a:schemeClr val="accent1"/>
                </a:solidFill>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17" name="Content Placeholder 16"/>
          <p:cNvSpPr>
            <a:spLocks noGrp="1"/>
          </p:cNvSpPr>
          <p:nvPr>
            <p:ph sz="quarter" idx="12"/>
          </p:nvPr>
        </p:nvSpPr>
        <p:spPr>
          <a:xfrm>
            <a:off x="4843922" y="1030311"/>
            <a:ext cx="3874627" cy="199166"/>
          </a:xfrm>
        </p:spPr>
        <p:txBody>
          <a:bodyPr bIns="0">
            <a:noAutofit/>
          </a:bodyPr>
          <a:lstStyle>
            <a:lvl1pPr marL="0" indent="0">
              <a:buNone/>
              <a:defRPr sz="1050" b="1">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9" name="Straight Connector 18"/>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15C3274A-71B2-0849-A438-B60EF0F75D66}"/>
              </a:ext>
            </a:extLst>
          </p:cNvPr>
          <p:cNvSpPr txBox="1">
            <a:spLocks/>
          </p:cNvSpPr>
          <p:nvPr userDrawn="1"/>
        </p:nvSpPr>
        <p:spPr>
          <a:xfrm>
            <a:off x="8348472" y="4754880"/>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accent3"/>
                </a:solidFill>
                <a:latin typeface="Arial" panose="020B0604020202020204" pitchFamily="34" charset="0"/>
                <a:cs typeface="Arial" panose="020B0604020202020204" pitchFamily="34" charset="0"/>
              </a:rPr>
              <a:pPr algn="r"/>
              <a:t>‹#›</a:t>
            </a:fld>
            <a:endParaRPr lang="en-US" altLang="en-US" sz="550" dirty="0">
              <a:solidFill>
                <a:schemeClr val="accent3"/>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C258CD6-55D1-B146-AEB0-B68B8CEA1515}"/>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26" name="Straight Connector 25">
            <a:extLst>
              <a:ext uri="{FF2B5EF4-FFF2-40B4-BE49-F238E27FC236}">
                <a16:creationId xmlns:a16="http://schemas.microsoft.com/office/drawing/2014/main" id="{EF6FEE5D-F2D9-5A4F-9049-E884EFEEE3D5}"/>
              </a:ext>
            </a:extLst>
          </p:cNvPr>
          <p:cNvCxnSpPr/>
          <p:nvPr userDrawn="1"/>
        </p:nvCxnSpPr>
        <p:spPr>
          <a:xfrm rot="5400000">
            <a:off x="6772892"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CE0F60A-C053-C44C-80C6-4E272536D2C9}"/>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61453395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2 charts">
    <p:spTree>
      <p:nvGrpSpPr>
        <p:cNvPr id="1" name=""/>
        <p:cNvGrpSpPr/>
        <p:nvPr/>
      </p:nvGrpSpPr>
      <p:grpSpPr>
        <a:xfrm>
          <a:off x="0" y="0"/>
          <a:ext cx="0" cy="0"/>
          <a:chOff x="0" y="0"/>
          <a:chExt cx="0" cy="0"/>
        </a:xfrm>
      </p:grpSpPr>
      <p:cxnSp>
        <p:nvCxnSpPr>
          <p:cNvPr id="10" name="Straight Connector 9"/>
          <p:cNvCxnSpPr/>
          <p:nvPr userDrawn="1"/>
        </p:nvCxnSpPr>
        <p:spPr>
          <a:xfrm rot="5400000">
            <a:off x="3785199" y="2760864"/>
            <a:ext cx="3470672" cy="1587"/>
          </a:xfrm>
          <a:prstGeom prst="line">
            <a:avLst/>
          </a:prstGeom>
          <a:ln w="12700">
            <a:solidFill>
              <a:srgbClr val="C2CACE"/>
            </a:solidFill>
            <a:prstDash val="sysDot"/>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2" y="1020785"/>
            <a:ext cx="4827181" cy="211807"/>
          </a:xfrm>
        </p:spPr>
        <p:txBody>
          <a:bodyPr tIns="0" bIns="0"/>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450850" y="299814"/>
            <a:ext cx="8267700" cy="258366"/>
          </a:xfrm>
        </p:spPr>
        <p:txBody>
          <a:bodyPr bIns="0">
            <a:noAutofit/>
          </a:bodyPr>
          <a:lstStyle>
            <a:lvl1pPr marL="0" indent="0">
              <a:buNone/>
              <a:defRPr sz="1800" b="1">
                <a:solidFill>
                  <a:srgbClr val="25A9E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Chart Placeholder 14"/>
          <p:cNvSpPr>
            <a:spLocks noGrp="1"/>
          </p:cNvSpPr>
          <p:nvPr>
            <p:ph type="chart" sz="quarter" idx="11"/>
          </p:nvPr>
        </p:nvSpPr>
        <p:spPr>
          <a:xfrm>
            <a:off x="5741585" y="1387546"/>
            <a:ext cx="2976969" cy="2966484"/>
          </a:xfrm>
        </p:spPr>
        <p:txBody>
          <a:bodyPr rtlCol="0">
            <a:normAutofit/>
          </a:bodyPr>
          <a:lstStyle>
            <a:lvl1pPr marL="0" indent="0">
              <a:buClr>
                <a:schemeClr val="accent1"/>
              </a:buClr>
              <a:buNone/>
              <a:defRPr>
                <a:solidFill>
                  <a:schemeClr val="accent1"/>
                </a:solidFill>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17" name="Content Placeholder 16"/>
          <p:cNvSpPr>
            <a:spLocks noGrp="1"/>
          </p:cNvSpPr>
          <p:nvPr>
            <p:ph sz="quarter" idx="12"/>
          </p:nvPr>
        </p:nvSpPr>
        <p:spPr>
          <a:xfrm>
            <a:off x="5720316" y="1021844"/>
            <a:ext cx="2998234" cy="199166"/>
          </a:xfrm>
        </p:spPr>
        <p:txBody>
          <a:bodyPr bIns="0">
            <a:noAutofit/>
          </a:bodyPr>
          <a:lstStyle>
            <a:lvl1pPr marL="0" indent="0">
              <a:buNone/>
              <a:defRPr sz="1050" b="1">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Chart Placeholder 17"/>
          <p:cNvSpPr>
            <a:spLocks noGrp="1"/>
          </p:cNvSpPr>
          <p:nvPr>
            <p:ph type="chart" sz="quarter" idx="13"/>
          </p:nvPr>
        </p:nvSpPr>
        <p:spPr>
          <a:xfrm>
            <a:off x="450855" y="1380067"/>
            <a:ext cx="4843463" cy="2971800"/>
          </a:xfrm>
        </p:spPr>
        <p:txBody>
          <a:bodyPr rtlCol="0">
            <a:normAutofit/>
          </a:bodyPr>
          <a:lstStyle>
            <a:lvl1pPr marL="0" indent="0">
              <a:buClr>
                <a:schemeClr val="accent1"/>
              </a:buClr>
              <a:buNone/>
              <a:defRPr>
                <a:solidFill>
                  <a:schemeClr val="accent1"/>
                </a:solidFill>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cxnSp>
        <p:nvCxnSpPr>
          <p:cNvPr id="20" name="Straight Connector 19"/>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F4603C5C-C802-F14D-A5DF-D5C681C66EB4}"/>
              </a:ext>
            </a:extLst>
          </p:cNvPr>
          <p:cNvSpPr txBox="1">
            <a:spLocks/>
          </p:cNvSpPr>
          <p:nvPr userDrawn="1"/>
        </p:nvSpPr>
        <p:spPr>
          <a:xfrm>
            <a:off x="8348472" y="4754880"/>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accent3"/>
                </a:solidFill>
                <a:latin typeface="Arial" panose="020B0604020202020204" pitchFamily="34" charset="0"/>
                <a:cs typeface="Arial" panose="020B0604020202020204" pitchFamily="34" charset="0"/>
              </a:rPr>
              <a:pPr algn="r"/>
              <a:t>‹#›</a:t>
            </a:fld>
            <a:endParaRPr lang="en-US" altLang="en-US" sz="550" dirty="0">
              <a:solidFill>
                <a:schemeClr val="accent3"/>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BB89C41-F6F3-924A-BEB0-C76E885C7F61}"/>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6" name="Straight Connector 15">
            <a:extLst>
              <a:ext uri="{FF2B5EF4-FFF2-40B4-BE49-F238E27FC236}">
                <a16:creationId xmlns:a16="http://schemas.microsoft.com/office/drawing/2014/main" id="{1F6CFA8F-03F2-5A4E-BA58-478F18F51D45}"/>
              </a:ext>
            </a:extLst>
          </p:cNvPr>
          <p:cNvCxnSpPr/>
          <p:nvPr userDrawn="1"/>
        </p:nvCxnSpPr>
        <p:spPr>
          <a:xfrm rot="5400000">
            <a:off x="6772892"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E73D2B8-3705-B947-9B57-11A81A18CBDA}"/>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971851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er">
    <p:spTree>
      <p:nvGrpSpPr>
        <p:cNvPr id="1" name=""/>
        <p:cNvGrpSpPr/>
        <p:nvPr/>
      </p:nvGrpSpPr>
      <p:grpSpPr>
        <a:xfrm>
          <a:off x="0" y="0"/>
          <a:ext cx="0" cy="0"/>
          <a:chOff x="0" y="0"/>
          <a:chExt cx="0" cy="0"/>
        </a:xfrm>
      </p:grpSpPr>
      <p:sp>
        <p:nvSpPr>
          <p:cNvPr id="9" name="Title 1"/>
          <p:cNvSpPr>
            <a:spLocks noGrp="1"/>
          </p:cNvSpPr>
          <p:nvPr>
            <p:ph type="ctrTitle"/>
          </p:nvPr>
        </p:nvSpPr>
        <p:spPr>
          <a:xfrm>
            <a:off x="457200" y="1488188"/>
            <a:ext cx="8261350" cy="633423"/>
          </a:xfrm>
        </p:spPr>
        <p:txBody>
          <a:bodyPr tIns="0" bIns="0" anchor="b">
            <a:normAutofit/>
          </a:bodyPr>
          <a:lstStyle>
            <a:lvl1pPr>
              <a:lnSpc>
                <a:spcPts val="2775"/>
              </a:lnSpc>
              <a:defRPr sz="2800">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Text Placeholder 9"/>
          <p:cNvSpPr>
            <a:spLocks noGrp="1"/>
          </p:cNvSpPr>
          <p:nvPr>
            <p:ph type="body" sz="quarter" idx="10"/>
          </p:nvPr>
        </p:nvSpPr>
        <p:spPr>
          <a:xfrm>
            <a:off x="450850" y="2173986"/>
            <a:ext cx="7790688" cy="548640"/>
          </a:xfrm>
        </p:spPr>
        <p:txBody>
          <a:bodyPr anchor="b">
            <a:noAutofit/>
          </a:bodyPr>
          <a:lstStyle>
            <a:lvl1pPr marL="0" indent="0">
              <a:buNone/>
              <a:defRPr sz="1600" b="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2" name="Straight Connector 11"/>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0BFC791-828F-FF4A-9490-6410D9AABABD}"/>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rgbClr val="5A6874"/>
                </a:solidFill>
                <a:latin typeface="Arial" panose="020B0604020202020204" pitchFamily="34" charset="0"/>
                <a:ea typeface="+mn-ea"/>
                <a:cs typeface="Arial" panose="020B0604020202020204" pitchFamily="34" charset="0"/>
              </a:rPr>
              <a:t>© </a:t>
            </a:r>
            <a:r>
              <a:rPr lang="is-IS" sz="550" kern="1200" baseline="0">
                <a:solidFill>
                  <a:srgbClr val="5A6874"/>
                </a:solidFill>
                <a:latin typeface="Arial" panose="020B0604020202020204" pitchFamily="34" charset="0"/>
                <a:ea typeface="+mn-ea"/>
                <a:cs typeface="Arial" panose="020B0604020202020204" pitchFamily="34" charset="0"/>
              </a:rPr>
              <a:t>2020</a:t>
            </a:r>
            <a:r>
              <a:rPr lang="en-US" sz="550" kern="1200" baseline="0" dirty="0">
                <a:solidFill>
                  <a:srgbClr val="5A6874"/>
                </a:solidFill>
                <a:latin typeface="Arial" panose="020B0604020202020204" pitchFamily="34" charset="0"/>
                <a:ea typeface="+mn-ea"/>
                <a:cs typeface="Arial" panose="020B0604020202020204" pitchFamily="34" charset="0"/>
              </a:rPr>
              <a:t> CME Group. All rights reserved. </a:t>
            </a:r>
          </a:p>
        </p:txBody>
      </p:sp>
      <p:cxnSp>
        <p:nvCxnSpPr>
          <p:cNvPr id="17" name="Straight Connector 16">
            <a:extLst>
              <a:ext uri="{FF2B5EF4-FFF2-40B4-BE49-F238E27FC236}">
                <a16:creationId xmlns:a16="http://schemas.microsoft.com/office/drawing/2014/main" id="{44F126D7-104B-A44B-A695-5C2DA1021DE8}"/>
              </a:ext>
            </a:extLst>
          </p:cNvPr>
          <p:cNvCxnSpPr/>
          <p:nvPr userDrawn="1"/>
        </p:nvCxnSpPr>
        <p:spPr>
          <a:xfrm rot="5400000">
            <a:off x="7096398"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171A3B-E3F7-9C44-8962-80837B6678B0}"/>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rgbClr val="5A6874"/>
                </a:solidFill>
                <a:latin typeface="Arial" panose="020B0604020202020204" pitchFamily="34" charset="0"/>
                <a:ea typeface="Helvetica" charset="0"/>
                <a:cs typeface="Arial" panose="020B0604020202020204" pitchFamily="34" charset="0"/>
              </a:rPr>
              <a:t>CME GROUP PUBLIC</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400180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breaker_image">
    <p:spTree>
      <p:nvGrpSpPr>
        <p:cNvPr id="1" name=""/>
        <p:cNvGrpSpPr/>
        <p:nvPr/>
      </p:nvGrpSpPr>
      <p:grpSpPr>
        <a:xfrm>
          <a:off x="0" y="0"/>
          <a:ext cx="0" cy="0"/>
          <a:chOff x="0" y="0"/>
          <a:chExt cx="0" cy="0"/>
        </a:xfrm>
      </p:grpSpPr>
      <p:sp>
        <p:nvSpPr>
          <p:cNvPr id="9" name="Title 1"/>
          <p:cNvSpPr>
            <a:spLocks noGrp="1"/>
          </p:cNvSpPr>
          <p:nvPr>
            <p:ph type="ctrTitle"/>
          </p:nvPr>
        </p:nvSpPr>
        <p:spPr>
          <a:xfrm>
            <a:off x="457200" y="1488188"/>
            <a:ext cx="8261350" cy="633423"/>
          </a:xfrm>
        </p:spPr>
        <p:txBody>
          <a:bodyPr tIns="0" bIns="0" anchor="b">
            <a:normAutofit/>
          </a:bodyPr>
          <a:lstStyle>
            <a:lvl1pPr>
              <a:lnSpc>
                <a:spcPts val="2775"/>
              </a:lnSpc>
              <a:defRPr sz="2800">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Text Placeholder 9"/>
          <p:cNvSpPr>
            <a:spLocks noGrp="1"/>
          </p:cNvSpPr>
          <p:nvPr>
            <p:ph type="body" sz="quarter" idx="10"/>
          </p:nvPr>
        </p:nvSpPr>
        <p:spPr>
          <a:xfrm>
            <a:off x="450850" y="2173986"/>
            <a:ext cx="7790688" cy="548640"/>
          </a:xfrm>
        </p:spPr>
        <p:txBody>
          <a:bodyPr anchor="b">
            <a:noAutofit/>
          </a:bodyPr>
          <a:lstStyle>
            <a:lvl1pPr marL="0" indent="0">
              <a:buNone/>
              <a:defRPr sz="1600" b="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2" name="Straight Connector 11"/>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0BFC791-828F-FF4A-9490-6410D9AABABD}"/>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rgbClr val="5A6874"/>
                </a:solidFill>
                <a:latin typeface="Arial" panose="020B0604020202020204" pitchFamily="34" charset="0"/>
                <a:ea typeface="+mn-ea"/>
                <a:cs typeface="Arial" panose="020B0604020202020204" pitchFamily="34" charset="0"/>
              </a:rPr>
              <a:t>© </a:t>
            </a:r>
            <a:r>
              <a:rPr lang="is-IS" sz="550" kern="1200" baseline="0">
                <a:solidFill>
                  <a:srgbClr val="5A6874"/>
                </a:solidFill>
                <a:latin typeface="Arial" panose="020B0604020202020204" pitchFamily="34" charset="0"/>
                <a:ea typeface="+mn-ea"/>
                <a:cs typeface="Arial" panose="020B0604020202020204" pitchFamily="34" charset="0"/>
              </a:rPr>
              <a:t>2020</a:t>
            </a:r>
            <a:r>
              <a:rPr lang="en-US" sz="550" kern="1200" baseline="0" dirty="0">
                <a:solidFill>
                  <a:srgbClr val="5A6874"/>
                </a:solidFill>
                <a:latin typeface="Arial" panose="020B0604020202020204" pitchFamily="34" charset="0"/>
                <a:ea typeface="+mn-ea"/>
                <a:cs typeface="Arial" panose="020B0604020202020204" pitchFamily="34" charset="0"/>
              </a:rPr>
              <a:t> CME Group. All rights reserved. </a:t>
            </a:r>
          </a:p>
        </p:txBody>
      </p:sp>
      <p:cxnSp>
        <p:nvCxnSpPr>
          <p:cNvPr id="17" name="Straight Connector 16">
            <a:extLst>
              <a:ext uri="{FF2B5EF4-FFF2-40B4-BE49-F238E27FC236}">
                <a16:creationId xmlns:a16="http://schemas.microsoft.com/office/drawing/2014/main" id="{44F126D7-104B-A44B-A695-5C2DA1021DE8}"/>
              </a:ext>
            </a:extLst>
          </p:cNvPr>
          <p:cNvCxnSpPr/>
          <p:nvPr userDrawn="1"/>
        </p:nvCxnSpPr>
        <p:spPr>
          <a:xfrm rot="5400000">
            <a:off x="7096398"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171A3B-E3F7-9C44-8962-80837B6678B0}"/>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rgbClr val="5A6874"/>
                </a:solidFill>
                <a:latin typeface="Arial" panose="020B0604020202020204" pitchFamily="34" charset="0"/>
                <a:ea typeface="Helvetica" charset="0"/>
                <a:cs typeface="Arial" panose="020B0604020202020204" pitchFamily="34" charset="0"/>
              </a:rPr>
              <a:t>CME GROUP PUBLIC</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
        <p:nvSpPr>
          <p:cNvPr id="10" name="Picture Placeholder 2">
            <a:extLst>
              <a:ext uri="{FF2B5EF4-FFF2-40B4-BE49-F238E27FC236}">
                <a16:creationId xmlns:a16="http://schemas.microsoft.com/office/drawing/2014/main" id="{27E19F0D-FEE9-2643-84A1-94FDB8EBE4B2}"/>
              </a:ext>
            </a:extLst>
          </p:cNvPr>
          <p:cNvSpPr>
            <a:spLocks noGrp="1"/>
          </p:cNvSpPr>
          <p:nvPr>
            <p:ph type="pic" sz="quarter" idx="14"/>
          </p:nvPr>
        </p:nvSpPr>
        <p:spPr bwMode="auto">
          <a:xfrm>
            <a:off x="4481317" y="-1"/>
            <a:ext cx="4662683" cy="4634495"/>
          </a:xfrm>
          <a:custGeom>
            <a:avLst/>
            <a:gdLst>
              <a:gd name="connsiteX0" fmla="*/ 0 w 4224337"/>
              <a:gd name="connsiteY0" fmla="*/ 4198938 h 4198938"/>
              <a:gd name="connsiteX1" fmla="*/ 1049735 w 4224337"/>
              <a:gd name="connsiteY1" fmla="*/ 0 h 4198938"/>
              <a:gd name="connsiteX2" fmla="*/ 4224337 w 4224337"/>
              <a:gd name="connsiteY2" fmla="*/ 0 h 4198938"/>
              <a:gd name="connsiteX3" fmla="*/ 3174603 w 4224337"/>
              <a:gd name="connsiteY3" fmla="*/ 4198938 h 4198938"/>
              <a:gd name="connsiteX4" fmla="*/ 0 w 4224337"/>
              <a:gd name="connsiteY4" fmla="*/ 4198938 h 4198938"/>
              <a:gd name="connsiteX0" fmla="*/ 0 w 4227227"/>
              <a:gd name="connsiteY0" fmla="*/ 4198938 h 4198938"/>
              <a:gd name="connsiteX1" fmla="*/ 1049735 w 4227227"/>
              <a:gd name="connsiteY1" fmla="*/ 0 h 4198938"/>
              <a:gd name="connsiteX2" fmla="*/ 4224337 w 4227227"/>
              <a:gd name="connsiteY2" fmla="*/ 0 h 4198938"/>
              <a:gd name="connsiteX3" fmla="*/ 4227227 w 4227227"/>
              <a:gd name="connsiteY3" fmla="*/ 4198938 h 4198938"/>
              <a:gd name="connsiteX4" fmla="*/ 0 w 4227227"/>
              <a:gd name="connsiteY4" fmla="*/ 4198938 h 4198938"/>
              <a:gd name="connsiteX0" fmla="*/ 0 w 4227227"/>
              <a:gd name="connsiteY0" fmla="*/ 4198938 h 4198938"/>
              <a:gd name="connsiteX1" fmla="*/ 1921605 w 4227227"/>
              <a:gd name="connsiteY1" fmla="*/ 0 h 4198938"/>
              <a:gd name="connsiteX2" fmla="*/ 4224337 w 4227227"/>
              <a:gd name="connsiteY2" fmla="*/ 0 h 4198938"/>
              <a:gd name="connsiteX3" fmla="*/ 4227227 w 4227227"/>
              <a:gd name="connsiteY3" fmla="*/ 4198938 h 4198938"/>
              <a:gd name="connsiteX4" fmla="*/ 0 w 4227227"/>
              <a:gd name="connsiteY4" fmla="*/ 4198938 h 4198938"/>
              <a:gd name="connsiteX0" fmla="*/ 0 w 4224477"/>
              <a:gd name="connsiteY0" fmla="*/ 4198938 h 4198938"/>
              <a:gd name="connsiteX1" fmla="*/ 1921605 w 4224477"/>
              <a:gd name="connsiteY1" fmla="*/ 0 h 4198938"/>
              <a:gd name="connsiteX2" fmla="*/ 4224337 w 4224477"/>
              <a:gd name="connsiteY2" fmla="*/ 0 h 4198938"/>
              <a:gd name="connsiteX3" fmla="*/ 4221911 w 4224477"/>
              <a:gd name="connsiteY3" fmla="*/ 4198938 h 4198938"/>
              <a:gd name="connsiteX4" fmla="*/ 0 w 4224477"/>
              <a:gd name="connsiteY4" fmla="*/ 4198938 h 419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477" h="4198938">
                <a:moveTo>
                  <a:pt x="0" y="4198938"/>
                </a:moveTo>
                <a:lnTo>
                  <a:pt x="1921605" y="0"/>
                </a:lnTo>
                <a:lnTo>
                  <a:pt x="4224337" y="0"/>
                </a:lnTo>
                <a:cubicBezTo>
                  <a:pt x="4225300" y="1399646"/>
                  <a:pt x="4220948" y="2799292"/>
                  <a:pt x="4221911" y="4198938"/>
                </a:cubicBezTo>
                <a:lnTo>
                  <a:pt x="0" y="419893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163462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er_Right (navy)_Image">
    <p:bg>
      <p:bgPr>
        <a:solidFill>
          <a:srgbClr val="112B4A"/>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619508" y="1671434"/>
            <a:ext cx="3067292" cy="633423"/>
          </a:xfrm>
        </p:spPr>
        <p:txBody>
          <a:bodyPr tIns="0" bIns="0" anchor="b">
            <a:normAutofit/>
          </a:bodyPr>
          <a:lstStyle>
            <a:lvl1pPr>
              <a:lnSpc>
                <a:spcPts val="2775"/>
              </a:lnSpc>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Text Placeholder 9"/>
          <p:cNvSpPr>
            <a:spLocks noGrp="1"/>
          </p:cNvSpPr>
          <p:nvPr>
            <p:ph type="body" sz="quarter" idx="10"/>
          </p:nvPr>
        </p:nvSpPr>
        <p:spPr>
          <a:xfrm>
            <a:off x="5619508" y="2357232"/>
            <a:ext cx="2622030" cy="548640"/>
          </a:xfrm>
        </p:spPr>
        <p:txBody>
          <a:bodyPr anchor="b">
            <a:noAutofit/>
          </a:bodyPr>
          <a:lstStyle>
            <a:lvl1pPr marL="0" indent="0">
              <a:buNone/>
              <a:defRPr sz="1600" b="0">
                <a:solidFill>
                  <a:schemeClr val="accent2"/>
                </a:solidFill>
                <a:latin typeface="Arial" panose="020B0604020202020204" pitchFamily="34" charset="0"/>
                <a:cs typeface="Arial" panose="020B0604020202020204" pitchFamily="34" charset="0"/>
              </a:defRPr>
            </a:lvl1pPr>
          </a:lstStyle>
          <a:p>
            <a:pPr lvl="0"/>
            <a:r>
              <a:rPr lang="en-US" dirty="0"/>
              <a:t>Click to edit Master text styles</a:t>
            </a:r>
          </a:p>
        </p:txBody>
      </p:sp>
      <p:cxnSp>
        <p:nvCxnSpPr>
          <p:cNvPr id="14" name="Straight Connector 13"/>
          <p:cNvCxnSpPr/>
          <p:nvPr userDrawn="1"/>
        </p:nvCxnSpPr>
        <p:spPr>
          <a:xfrm>
            <a:off x="457200" y="4629150"/>
            <a:ext cx="822960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8F96C3C-FB23-A84B-A955-3E1CE0D3E0C5}"/>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chemeClr val="bg1"/>
                </a:solidFill>
                <a:latin typeface="Arial" panose="020B0604020202020204" pitchFamily="34" charset="0"/>
                <a:ea typeface="+mn-ea"/>
                <a:cs typeface="Arial" panose="020B0604020202020204" pitchFamily="34" charset="0"/>
              </a:rPr>
              <a:t>© </a:t>
            </a:r>
            <a:r>
              <a:rPr lang="is-IS" sz="550" kern="1200" baseline="0">
                <a:solidFill>
                  <a:schemeClr val="bg1"/>
                </a:solidFill>
                <a:latin typeface="Arial" panose="020B0604020202020204" pitchFamily="34" charset="0"/>
                <a:ea typeface="+mn-ea"/>
                <a:cs typeface="Arial" panose="020B0604020202020204" pitchFamily="34" charset="0"/>
              </a:rPr>
              <a:t>2020</a:t>
            </a:r>
            <a:r>
              <a:rPr lang="en-US" sz="550" kern="1200" baseline="0" dirty="0">
                <a:solidFill>
                  <a:schemeClr val="bg1"/>
                </a:solidFill>
                <a:latin typeface="Arial" panose="020B0604020202020204" pitchFamily="34" charset="0"/>
                <a:ea typeface="+mn-ea"/>
                <a:cs typeface="Arial" panose="020B0604020202020204" pitchFamily="34" charset="0"/>
              </a:rPr>
              <a:t> CME Group. All rights reserved. </a:t>
            </a:r>
          </a:p>
        </p:txBody>
      </p:sp>
      <p:cxnSp>
        <p:nvCxnSpPr>
          <p:cNvPr id="12" name="Straight Connector 11">
            <a:extLst>
              <a:ext uri="{FF2B5EF4-FFF2-40B4-BE49-F238E27FC236}">
                <a16:creationId xmlns:a16="http://schemas.microsoft.com/office/drawing/2014/main" id="{0AB7A945-FDCB-8545-9E71-A382FA680C1A}"/>
              </a:ext>
            </a:extLst>
          </p:cNvPr>
          <p:cNvCxnSpPr/>
          <p:nvPr userDrawn="1"/>
        </p:nvCxnSpPr>
        <p:spPr>
          <a:xfrm rot="5400000">
            <a:off x="7096398" y="4877837"/>
            <a:ext cx="13716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E3A7D7A-8E5A-6F4B-A5EB-9318AC081E80}"/>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chemeClr val="bg1"/>
                </a:solidFill>
                <a:latin typeface="Arial" panose="020B0604020202020204" pitchFamily="34" charset="0"/>
                <a:ea typeface="Helvetica" charset="0"/>
                <a:cs typeface="Arial" panose="020B0604020202020204" pitchFamily="34" charset="0"/>
              </a:rPr>
              <a:t>CME GROUP PUBLIC</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6" y="4697855"/>
            <a:ext cx="1252363" cy="371436"/>
          </a:xfrm>
          <a:prstGeom prst="rect">
            <a:avLst/>
          </a:prstGeom>
        </p:spPr>
      </p:pic>
      <p:sp>
        <p:nvSpPr>
          <p:cNvPr id="3" name="Picture Placeholder 2">
            <a:extLst>
              <a:ext uri="{FF2B5EF4-FFF2-40B4-BE49-F238E27FC236}">
                <a16:creationId xmlns:a16="http://schemas.microsoft.com/office/drawing/2014/main" id="{B9DE093A-BBE3-6249-887F-A5CA5555D570}"/>
              </a:ext>
            </a:extLst>
          </p:cNvPr>
          <p:cNvSpPr>
            <a:spLocks noGrp="1"/>
          </p:cNvSpPr>
          <p:nvPr>
            <p:ph type="pic" sz="quarter" idx="11"/>
          </p:nvPr>
        </p:nvSpPr>
        <p:spPr bwMode="auto">
          <a:xfrm>
            <a:off x="-3102" y="1"/>
            <a:ext cx="6138268" cy="4634496"/>
          </a:xfrm>
          <a:custGeom>
            <a:avLst/>
            <a:gdLst>
              <a:gd name="connsiteX0" fmla="*/ 0 w 6128084"/>
              <a:gd name="connsiteY0" fmla="*/ 4629149 h 4629149"/>
              <a:gd name="connsiteX1" fmla="*/ 2114456 w 6128084"/>
              <a:gd name="connsiteY1" fmla="*/ 0 h 4629149"/>
              <a:gd name="connsiteX2" fmla="*/ 6128084 w 6128084"/>
              <a:gd name="connsiteY2" fmla="*/ 0 h 4629149"/>
              <a:gd name="connsiteX3" fmla="*/ 4013628 w 6128084"/>
              <a:gd name="connsiteY3" fmla="*/ 4629149 h 4629149"/>
              <a:gd name="connsiteX4" fmla="*/ 0 w 6128084"/>
              <a:gd name="connsiteY4" fmla="*/ 4629149 h 4629149"/>
              <a:gd name="connsiteX0" fmla="*/ 19144 w 6147228"/>
              <a:gd name="connsiteY0" fmla="*/ 4629149 h 4629149"/>
              <a:gd name="connsiteX1" fmla="*/ 0 w 6147228"/>
              <a:gd name="connsiteY1" fmla="*/ 0 h 4629149"/>
              <a:gd name="connsiteX2" fmla="*/ 6147228 w 6147228"/>
              <a:gd name="connsiteY2" fmla="*/ 0 h 4629149"/>
              <a:gd name="connsiteX3" fmla="*/ 4032772 w 6147228"/>
              <a:gd name="connsiteY3" fmla="*/ 4629149 h 4629149"/>
              <a:gd name="connsiteX4" fmla="*/ 19144 w 6147228"/>
              <a:gd name="connsiteY4" fmla="*/ 4629149 h 4629149"/>
              <a:gd name="connsiteX0" fmla="*/ 3102 w 6131186"/>
              <a:gd name="connsiteY0" fmla="*/ 4629149 h 4629149"/>
              <a:gd name="connsiteX1" fmla="*/ 0 w 6131186"/>
              <a:gd name="connsiteY1" fmla="*/ 0 h 4629149"/>
              <a:gd name="connsiteX2" fmla="*/ 6131186 w 6131186"/>
              <a:gd name="connsiteY2" fmla="*/ 0 h 4629149"/>
              <a:gd name="connsiteX3" fmla="*/ 4016730 w 6131186"/>
              <a:gd name="connsiteY3" fmla="*/ 4629149 h 4629149"/>
              <a:gd name="connsiteX4" fmla="*/ 3102 w 6131186"/>
              <a:gd name="connsiteY4" fmla="*/ 4629149 h 462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1186" h="4629149">
                <a:moveTo>
                  <a:pt x="3102" y="4629149"/>
                </a:moveTo>
                <a:cubicBezTo>
                  <a:pt x="-3279" y="3086099"/>
                  <a:pt x="6381" y="1543050"/>
                  <a:pt x="0" y="0"/>
                </a:cubicBezTo>
                <a:lnTo>
                  <a:pt x="6131186" y="0"/>
                </a:lnTo>
                <a:lnTo>
                  <a:pt x="4016730" y="4629149"/>
                </a:lnTo>
                <a:lnTo>
                  <a:pt x="3102" y="462914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5285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3ACA18-9E2A-CB4F-AF6F-EA95EA62818D}"/>
              </a:ext>
            </a:extLst>
          </p:cNvPr>
          <p:cNvSpPr/>
          <p:nvPr userDrawn="1"/>
        </p:nvSpPr>
        <p:spPr>
          <a:xfrm>
            <a:off x="0" y="4635568"/>
            <a:ext cx="9144000" cy="50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570EDD8B-B049-1E44-9986-9A1CC485D11C}"/>
              </a:ext>
            </a:extLst>
          </p:cNvPr>
          <p:cNvSpPr/>
          <p:nvPr userDrawn="1"/>
        </p:nvSpPr>
        <p:spPr>
          <a:xfrm>
            <a:off x="0" y="0"/>
            <a:ext cx="5166879" cy="4635568"/>
          </a:xfrm>
          <a:custGeom>
            <a:avLst/>
            <a:gdLst>
              <a:gd name="connsiteX0" fmla="*/ 5183230 w 5183230"/>
              <a:gd name="connsiteY0" fmla="*/ 0 h 4650238"/>
              <a:gd name="connsiteX1" fmla="*/ 0 w 5183230"/>
              <a:gd name="connsiteY1" fmla="*/ 0 h 4650238"/>
              <a:gd name="connsiteX2" fmla="*/ 0 w 5183230"/>
              <a:gd name="connsiteY2" fmla="*/ 4650238 h 4650238"/>
              <a:gd name="connsiteX3" fmla="*/ 3046370 w 5183230"/>
              <a:gd name="connsiteY3" fmla="*/ 4650238 h 4650238"/>
              <a:gd name="connsiteX4" fmla="*/ 5183230 w 5183230"/>
              <a:gd name="connsiteY4" fmla="*/ 0 h 465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230" h="4650238">
                <a:moveTo>
                  <a:pt x="5183230" y="0"/>
                </a:moveTo>
                <a:lnTo>
                  <a:pt x="0" y="0"/>
                </a:lnTo>
                <a:lnTo>
                  <a:pt x="0" y="4650238"/>
                </a:lnTo>
                <a:lnTo>
                  <a:pt x="3046370" y="4650238"/>
                </a:lnTo>
                <a:lnTo>
                  <a:pt x="518323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1488188"/>
            <a:ext cx="7772400" cy="633423"/>
          </a:xfrm>
        </p:spPr>
        <p:txBody>
          <a:bodyPr tIns="0" bIns="0" anchor="b">
            <a:normAutofit/>
          </a:bodyPr>
          <a:lstStyle>
            <a:lvl1pPr>
              <a:lnSpc>
                <a:spcPts val="2775"/>
              </a:lnSpc>
              <a:defRPr lang="en-US" sz="2800" b="1" kern="1200" smtClean="0">
                <a:solidFill>
                  <a:schemeClr val="accent2"/>
                </a:solidFill>
                <a:latin typeface="Arial" panose="020B0604020202020204" pitchFamily="34" charset="0"/>
                <a:ea typeface="+mj-ea"/>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61963" y="2510030"/>
            <a:ext cx="6400800" cy="545522"/>
          </a:xfrm>
        </p:spPr>
        <p:txBody>
          <a:bodyPr anchor="t">
            <a:noAutofit/>
          </a:bodyPr>
          <a:lstStyle>
            <a:lvl1pPr marL="0" indent="0" algn="l">
              <a:spcBef>
                <a:spcPts val="0"/>
              </a:spcBef>
              <a:spcAft>
                <a:spcPts val="600"/>
              </a:spcAft>
              <a:buNone/>
              <a:defRPr lang="en-US" sz="1600" kern="1200" dirty="0" smtClean="0">
                <a:solidFill>
                  <a:schemeClr val="accent3"/>
                </a:solidFill>
                <a:latin typeface="Arial" panose="020B0604020202020204" pitchFamily="34" charset="0"/>
                <a:ea typeface="+mn-ea"/>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F148D760-9622-A349-940C-CBBC22C1B7D4}"/>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8" name="Straight Connector 7">
            <a:extLst>
              <a:ext uri="{FF2B5EF4-FFF2-40B4-BE49-F238E27FC236}">
                <a16:creationId xmlns:a16="http://schemas.microsoft.com/office/drawing/2014/main" id="{6C2B0653-EF25-7844-B14B-F30A4E02149F}"/>
              </a:ext>
            </a:extLst>
          </p:cNvPr>
          <p:cNvCxnSpPr/>
          <p:nvPr userDrawn="1"/>
        </p:nvCxnSpPr>
        <p:spPr>
          <a:xfrm rot="5400000">
            <a:off x="7096398"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3EAA388-3C1F-AE42-AA47-0D1AF714DED7}"/>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58954396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breaker (navy)">
    <p:bg>
      <p:bgPr>
        <a:solidFill>
          <a:srgbClr val="112B4A"/>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57200" y="1488188"/>
            <a:ext cx="8261350" cy="633423"/>
          </a:xfrm>
        </p:spPr>
        <p:txBody>
          <a:bodyPr tIns="0" bIns="0" anchor="b">
            <a:normAutofit/>
          </a:bodyPr>
          <a:lstStyle>
            <a:lvl1pPr>
              <a:lnSpc>
                <a:spcPts val="2775"/>
              </a:lnSpc>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Text Placeholder 9"/>
          <p:cNvSpPr>
            <a:spLocks noGrp="1"/>
          </p:cNvSpPr>
          <p:nvPr>
            <p:ph type="body" sz="quarter" idx="10"/>
          </p:nvPr>
        </p:nvSpPr>
        <p:spPr>
          <a:xfrm>
            <a:off x="450850" y="2173986"/>
            <a:ext cx="7790688" cy="548640"/>
          </a:xfrm>
        </p:spPr>
        <p:txBody>
          <a:bodyPr anchor="b">
            <a:noAutofit/>
          </a:bodyPr>
          <a:lstStyle>
            <a:lvl1pPr marL="0" indent="0">
              <a:buNone/>
              <a:defRPr sz="1600" b="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4" name="Straight Connector 13"/>
          <p:cNvCxnSpPr/>
          <p:nvPr userDrawn="1"/>
        </p:nvCxnSpPr>
        <p:spPr>
          <a:xfrm>
            <a:off x="457200" y="4629150"/>
            <a:ext cx="822960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8F96C3C-FB23-A84B-A955-3E1CE0D3E0C5}"/>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chemeClr val="bg1"/>
                </a:solidFill>
                <a:latin typeface="Arial" panose="020B0604020202020204" pitchFamily="34" charset="0"/>
                <a:ea typeface="+mn-ea"/>
                <a:cs typeface="Arial" panose="020B0604020202020204" pitchFamily="34" charset="0"/>
              </a:rPr>
              <a:t>© </a:t>
            </a:r>
            <a:r>
              <a:rPr lang="is-IS" sz="550" kern="1200" baseline="0">
                <a:solidFill>
                  <a:schemeClr val="bg1"/>
                </a:solidFill>
                <a:latin typeface="Arial" panose="020B0604020202020204" pitchFamily="34" charset="0"/>
                <a:ea typeface="+mn-ea"/>
                <a:cs typeface="Arial" panose="020B0604020202020204" pitchFamily="34" charset="0"/>
              </a:rPr>
              <a:t>2020</a:t>
            </a:r>
            <a:r>
              <a:rPr lang="en-US" sz="550" kern="1200" baseline="0" dirty="0">
                <a:solidFill>
                  <a:schemeClr val="bg1"/>
                </a:solidFill>
                <a:latin typeface="Arial" panose="020B0604020202020204" pitchFamily="34" charset="0"/>
                <a:ea typeface="+mn-ea"/>
                <a:cs typeface="Arial" panose="020B0604020202020204" pitchFamily="34" charset="0"/>
              </a:rPr>
              <a:t> CME Group. All rights reserved. </a:t>
            </a:r>
          </a:p>
        </p:txBody>
      </p:sp>
      <p:cxnSp>
        <p:nvCxnSpPr>
          <p:cNvPr id="12" name="Straight Connector 11">
            <a:extLst>
              <a:ext uri="{FF2B5EF4-FFF2-40B4-BE49-F238E27FC236}">
                <a16:creationId xmlns:a16="http://schemas.microsoft.com/office/drawing/2014/main" id="{0AB7A945-FDCB-8545-9E71-A382FA680C1A}"/>
              </a:ext>
            </a:extLst>
          </p:cNvPr>
          <p:cNvCxnSpPr/>
          <p:nvPr userDrawn="1"/>
        </p:nvCxnSpPr>
        <p:spPr>
          <a:xfrm rot="5400000">
            <a:off x="7096398" y="4877837"/>
            <a:ext cx="13716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E3A7D7A-8E5A-6F4B-A5EB-9318AC081E80}"/>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chemeClr val="bg1"/>
                </a:solidFill>
                <a:latin typeface="Arial" panose="020B0604020202020204" pitchFamily="34" charset="0"/>
                <a:ea typeface="Helvetica" charset="0"/>
                <a:cs typeface="Arial" panose="020B0604020202020204" pitchFamily="34" charset="0"/>
              </a:rPr>
              <a:t>CME GROUP PUBLIC</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6" y="4697855"/>
            <a:ext cx="1252363" cy="371436"/>
          </a:xfrm>
          <a:prstGeom prst="rect">
            <a:avLst/>
          </a:prstGeom>
        </p:spPr>
      </p:pic>
    </p:spTree>
    <p:extLst>
      <p:ext uri="{BB962C8B-B14F-4D97-AF65-F5344CB8AC3E}">
        <p14:creationId xmlns:p14="http://schemas.microsoft.com/office/powerpoint/2010/main" val="1923489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breaker (navy)_image">
    <p:bg>
      <p:bgPr>
        <a:solidFill>
          <a:srgbClr val="112B4A"/>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57200" y="1488188"/>
            <a:ext cx="8261350" cy="633423"/>
          </a:xfrm>
        </p:spPr>
        <p:txBody>
          <a:bodyPr tIns="0" bIns="0" anchor="b">
            <a:normAutofit/>
          </a:bodyPr>
          <a:lstStyle>
            <a:lvl1pPr>
              <a:lnSpc>
                <a:spcPts val="2775"/>
              </a:lnSpc>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Text Placeholder 9"/>
          <p:cNvSpPr>
            <a:spLocks noGrp="1"/>
          </p:cNvSpPr>
          <p:nvPr>
            <p:ph type="body" sz="quarter" idx="10"/>
          </p:nvPr>
        </p:nvSpPr>
        <p:spPr>
          <a:xfrm>
            <a:off x="450850" y="2173986"/>
            <a:ext cx="7790688" cy="548640"/>
          </a:xfrm>
        </p:spPr>
        <p:txBody>
          <a:bodyPr anchor="b">
            <a:noAutofit/>
          </a:bodyPr>
          <a:lstStyle>
            <a:lvl1pPr marL="0" indent="0">
              <a:buNone/>
              <a:defRPr sz="1600" b="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4" name="Straight Connector 13"/>
          <p:cNvCxnSpPr/>
          <p:nvPr userDrawn="1"/>
        </p:nvCxnSpPr>
        <p:spPr>
          <a:xfrm>
            <a:off x="457200" y="4629150"/>
            <a:ext cx="822960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8F96C3C-FB23-A84B-A955-3E1CE0D3E0C5}"/>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chemeClr val="bg1"/>
                </a:solidFill>
                <a:latin typeface="Arial" panose="020B0604020202020204" pitchFamily="34" charset="0"/>
                <a:ea typeface="+mn-ea"/>
                <a:cs typeface="Arial" panose="020B0604020202020204" pitchFamily="34" charset="0"/>
              </a:rPr>
              <a:t>© </a:t>
            </a:r>
            <a:r>
              <a:rPr lang="is-IS" sz="550" kern="1200" baseline="0">
                <a:solidFill>
                  <a:schemeClr val="bg1"/>
                </a:solidFill>
                <a:latin typeface="Arial" panose="020B0604020202020204" pitchFamily="34" charset="0"/>
                <a:ea typeface="+mn-ea"/>
                <a:cs typeface="Arial" panose="020B0604020202020204" pitchFamily="34" charset="0"/>
              </a:rPr>
              <a:t>2020</a:t>
            </a:r>
            <a:r>
              <a:rPr lang="en-US" sz="550" kern="1200" baseline="0" dirty="0">
                <a:solidFill>
                  <a:schemeClr val="bg1"/>
                </a:solidFill>
                <a:latin typeface="Arial" panose="020B0604020202020204" pitchFamily="34" charset="0"/>
                <a:ea typeface="+mn-ea"/>
                <a:cs typeface="Arial" panose="020B0604020202020204" pitchFamily="34" charset="0"/>
              </a:rPr>
              <a:t> CME Group. All rights reserved. </a:t>
            </a:r>
          </a:p>
        </p:txBody>
      </p:sp>
      <p:cxnSp>
        <p:nvCxnSpPr>
          <p:cNvPr id="12" name="Straight Connector 11">
            <a:extLst>
              <a:ext uri="{FF2B5EF4-FFF2-40B4-BE49-F238E27FC236}">
                <a16:creationId xmlns:a16="http://schemas.microsoft.com/office/drawing/2014/main" id="{0AB7A945-FDCB-8545-9E71-A382FA680C1A}"/>
              </a:ext>
            </a:extLst>
          </p:cNvPr>
          <p:cNvCxnSpPr/>
          <p:nvPr userDrawn="1"/>
        </p:nvCxnSpPr>
        <p:spPr>
          <a:xfrm rot="5400000">
            <a:off x="7096398" y="4877837"/>
            <a:ext cx="13716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E3A7D7A-8E5A-6F4B-A5EB-9318AC081E80}"/>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chemeClr val="bg1"/>
                </a:solidFill>
                <a:latin typeface="Arial" panose="020B0604020202020204" pitchFamily="34" charset="0"/>
                <a:ea typeface="Helvetica" charset="0"/>
                <a:cs typeface="Arial" panose="020B0604020202020204" pitchFamily="34" charset="0"/>
              </a:rPr>
              <a:t>CME GROUP PUBLIC</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6" y="4697855"/>
            <a:ext cx="1252363" cy="371436"/>
          </a:xfrm>
          <a:prstGeom prst="rect">
            <a:avLst/>
          </a:prstGeom>
        </p:spPr>
      </p:pic>
      <p:sp>
        <p:nvSpPr>
          <p:cNvPr id="16" name="Picture Placeholder 2">
            <a:extLst>
              <a:ext uri="{FF2B5EF4-FFF2-40B4-BE49-F238E27FC236}">
                <a16:creationId xmlns:a16="http://schemas.microsoft.com/office/drawing/2014/main" id="{52AAE979-7E9B-C44D-A410-B809F9E87C48}"/>
              </a:ext>
            </a:extLst>
          </p:cNvPr>
          <p:cNvSpPr>
            <a:spLocks noGrp="1"/>
          </p:cNvSpPr>
          <p:nvPr>
            <p:ph type="pic" sz="quarter" idx="14"/>
          </p:nvPr>
        </p:nvSpPr>
        <p:spPr bwMode="auto">
          <a:xfrm>
            <a:off x="4481317" y="-1"/>
            <a:ext cx="4662683" cy="4634495"/>
          </a:xfrm>
          <a:custGeom>
            <a:avLst/>
            <a:gdLst>
              <a:gd name="connsiteX0" fmla="*/ 0 w 4224337"/>
              <a:gd name="connsiteY0" fmla="*/ 4198938 h 4198938"/>
              <a:gd name="connsiteX1" fmla="*/ 1049735 w 4224337"/>
              <a:gd name="connsiteY1" fmla="*/ 0 h 4198938"/>
              <a:gd name="connsiteX2" fmla="*/ 4224337 w 4224337"/>
              <a:gd name="connsiteY2" fmla="*/ 0 h 4198938"/>
              <a:gd name="connsiteX3" fmla="*/ 3174603 w 4224337"/>
              <a:gd name="connsiteY3" fmla="*/ 4198938 h 4198938"/>
              <a:gd name="connsiteX4" fmla="*/ 0 w 4224337"/>
              <a:gd name="connsiteY4" fmla="*/ 4198938 h 4198938"/>
              <a:gd name="connsiteX0" fmla="*/ 0 w 4227227"/>
              <a:gd name="connsiteY0" fmla="*/ 4198938 h 4198938"/>
              <a:gd name="connsiteX1" fmla="*/ 1049735 w 4227227"/>
              <a:gd name="connsiteY1" fmla="*/ 0 h 4198938"/>
              <a:gd name="connsiteX2" fmla="*/ 4224337 w 4227227"/>
              <a:gd name="connsiteY2" fmla="*/ 0 h 4198938"/>
              <a:gd name="connsiteX3" fmla="*/ 4227227 w 4227227"/>
              <a:gd name="connsiteY3" fmla="*/ 4198938 h 4198938"/>
              <a:gd name="connsiteX4" fmla="*/ 0 w 4227227"/>
              <a:gd name="connsiteY4" fmla="*/ 4198938 h 4198938"/>
              <a:gd name="connsiteX0" fmla="*/ 0 w 4227227"/>
              <a:gd name="connsiteY0" fmla="*/ 4198938 h 4198938"/>
              <a:gd name="connsiteX1" fmla="*/ 1921605 w 4227227"/>
              <a:gd name="connsiteY1" fmla="*/ 0 h 4198938"/>
              <a:gd name="connsiteX2" fmla="*/ 4224337 w 4227227"/>
              <a:gd name="connsiteY2" fmla="*/ 0 h 4198938"/>
              <a:gd name="connsiteX3" fmla="*/ 4227227 w 4227227"/>
              <a:gd name="connsiteY3" fmla="*/ 4198938 h 4198938"/>
              <a:gd name="connsiteX4" fmla="*/ 0 w 4227227"/>
              <a:gd name="connsiteY4" fmla="*/ 4198938 h 4198938"/>
              <a:gd name="connsiteX0" fmla="*/ 0 w 4224477"/>
              <a:gd name="connsiteY0" fmla="*/ 4198938 h 4198938"/>
              <a:gd name="connsiteX1" fmla="*/ 1921605 w 4224477"/>
              <a:gd name="connsiteY1" fmla="*/ 0 h 4198938"/>
              <a:gd name="connsiteX2" fmla="*/ 4224337 w 4224477"/>
              <a:gd name="connsiteY2" fmla="*/ 0 h 4198938"/>
              <a:gd name="connsiteX3" fmla="*/ 4221911 w 4224477"/>
              <a:gd name="connsiteY3" fmla="*/ 4198938 h 4198938"/>
              <a:gd name="connsiteX4" fmla="*/ 0 w 4224477"/>
              <a:gd name="connsiteY4" fmla="*/ 4198938 h 419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477" h="4198938">
                <a:moveTo>
                  <a:pt x="0" y="4198938"/>
                </a:moveTo>
                <a:lnTo>
                  <a:pt x="1921605" y="0"/>
                </a:lnTo>
                <a:lnTo>
                  <a:pt x="4224337" y="0"/>
                </a:lnTo>
                <a:cubicBezTo>
                  <a:pt x="4225300" y="1399646"/>
                  <a:pt x="4220948" y="2799292"/>
                  <a:pt x="4221911" y="4198938"/>
                </a:cubicBezTo>
                <a:lnTo>
                  <a:pt x="0" y="419893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523835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450850" y="299816"/>
            <a:ext cx="8267700" cy="665091"/>
          </a:xfrm>
        </p:spPr>
        <p:txBody>
          <a:bodyPr bIns="0">
            <a:noAutofit/>
          </a:bodyPr>
          <a:lstStyle>
            <a:lvl1pPr marL="0" indent="0">
              <a:buNone/>
              <a:defRPr sz="1800" b="1">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5" name="Straight Connector 14"/>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DEF1C759-043B-6442-A44D-98A09B2CDA4C}"/>
              </a:ext>
            </a:extLst>
          </p:cNvPr>
          <p:cNvSpPr txBox="1">
            <a:spLocks/>
          </p:cNvSpPr>
          <p:nvPr userDrawn="1"/>
        </p:nvSpPr>
        <p:spPr>
          <a:xfrm>
            <a:off x="8348472" y="4754880"/>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accent3"/>
                </a:solidFill>
                <a:latin typeface="Arial" panose="020B0604020202020204" pitchFamily="34" charset="0"/>
                <a:cs typeface="Arial" panose="020B0604020202020204" pitchFamily="34" charset="0"/>
              </a:rPr>
              <a:pPr algn="r"/>
              <a:t>‹#›</a:t>
            </a:fld>
            <a:endParaRPr lang="en-US" altLang="en-US" sz="550" dirty="0">
              <a:solidFill>
                <a:schemeClr val="accent3"/>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50697F1-8E5D-D54A-81ED-B01AE9C19DAD}"/>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1" name="Straight Connector 10">
            <a:extLst>
              <a:ext uri="{FF2B5EF4-FFF2-40B4-BE49-F238E27FC236}">
                <a16:creationId xmlns:a16="http://schemas.microsoft.com/office/drawing/2014/main" id="{881E5471-045C-DC4B-97F3-7B7C12D4AE72}"/>
              </a:ext>
            </a:extLst>
          </p:cNvPr>
          <p:cNvCxnSpPr/>
          <p:nvPr userDrawn="1"/>
        </p:nvCxnSpPr>
        <p:spPr>
          <a:xfrm rot="5400000">
            <a:off x="6772892"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2B2600E-0520-314E-96BE-4E9C27E5A2C9}"/>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246205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450850" y="299816"/>
            <a:ext cx="8267700" cy="514574"/>
          </a:xfrm>
        </p:spPr>
        <p:txBody>
          <a:bodyPr bIns="0">
            <a:noAutofit/>
          </a:bodyPr>
          <a:lstStyle>
            <a:lvl1pPr marL="0" indent="0">
              <a:buNone/>
              <a:defRPr sz="1800" b="1">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able Placeholder 15"/>
          <p:cNvSpPr>
            <a:spLocks noGrp="1"/>
          </p:cNvSpPr>
          <p:nvPr>
            <p:ph type="tbl" sz="quarter" idx="13"/>
          </p:nvPr>
        </p:nvSpPr>
        <p:spPr>
          <a:xfrm>
            <a:off x="450850" y="1259958"/>
            <a:ext cx="8267700" cy="2280684"/>
          </a:xfrm>
        </p:spPr>
        <p:txBody>
          <a:bodyPr rtlCol="0">
            <a:normAutofit/>
          </a:bodyPr>
          <a:lstStyle>
            <a:lvl1pPr marL="0" indent="0">
              <a:buClr>
                <a:schemeClr val="accent1"/>
              </a:buClr>
              <a:buNone/>
              <a:defRPr>
                <a:solidFill>
                  <a:schemeClr val="accent1"/>
                </a:solidFill>
                <a:latin typeface="Arial" panose="020B0604020202020204" pitchFamily="34" charset="0"/>
                <a:cs typeface="Arial" panose="020B0604020202020204" pitchFamily="34" charset="0"/>
              </a:defRPr>
            </a:lvl1pPr>
          </a:lstStyle>
          <a:p>
            <a:pPr lvl="0"/>
            <a:r>
              <a:rPr lang="en-US" noProof="0"/>
              <a:t>Click icon to add table</a:t>
            </a:r>
            <a:endParaRPr lang="en-US" noProof="0" dirty="0"/>
          </a:p>
        </p:txBody>
      </p:sp>
      <p:sp>
        <p:nvSpPr>
          <p:cNvPr id="20" name="Text Placeholder 19"/>
          <p:cNvSpPr>
            <a:spLocks noGrp="1"/>
          </p:cNvSpPr>
          <p:nvPr>
            <p:ph type="body" sz="quarter" idx="14"/>
          </p:nvPr>
        </p:nvSpPr>
        <p:spPr>
          <a:xfrm>
            <a:off x="450850" y="4043141"/>
            <a:ext cx="8267700" cy="466725"/>
          </a:xfrm>
        </p:spPr>
        <p:txBody>
          <a:bodyPr>
            <a:normAutofit/>
          </a:bodyPr>
          <a:lstStyle>
            <a:lvl1pPr marL="0" indent="0">
              <a:spcBef>
                <a:spcPts val="0"/>
              </a:spcBef>
              <a:buNone/>
              <a:defRPr sz="55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3" name="Straight Connector 12"/>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0C2595AB-94C4-4046-9F5D-3A5AAC70F0A3}"/>
              </a:ext>
            </a:extLst>
          </p:cNvPr>
          <p:cNvSpPr txBox="1">
            <a:spLocks/>
          </p:cNvSpPr>
          <p:nvPr userDrawn="1"/>
        </p:nvSpPr>
        <p:spPr>
          <a:xfrm>
            <a:off x="8348472" y="4754880"/>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accent3"/>
                </a:solidFill>
                <a:latin typeface="Arial" panose="020B0604020202020204" pitchFamily="34" charset="0"/>
                <a:cs typeface="Arial" panose="020B0604020202020204" pitchFamily="34" charset="0"/>
              </a:rPr>
              <a:pPr algn="r"/>
              <a:t>‹#›</a:t>
            </a:fld>
            <a:endParaRPr lang="en-US" altLang="en-US" sz="550" dirty="0">
              <a:solidFill>
                <a:schemeClr val="accent3"/>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1BE51654-0C8D-CC4C-92A9-F0326DD13CB9}"/>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7" name="Straight Connector 16">
            <a:extLst>
              <a:ext uri="{FF2B5EF4-FFF2-40B4-BE49-F238E27FC236}">
                <a16:creationId xmlns:a16="http://schemas.microsoft.com/office/drawing/2014/main" id="{EBE3A59A-B9F2-C740-A070-F4DB7823E6B8}"/>
              </a:ext>
            </a:extLst>
          </p:cNvPr>
          <p:cNvCxnSpPr/>
          <p:nvPr userDrawn="1"/>
        </p:nvCxnSpPr>
        <p:spPr>
          <a:xfrm rot="5400000">
            <a:off x="6772892"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74D0F11-D07B-0E45-A5AC-3FFFF06642C2}"/>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3938250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968248"/>
            <a:ext cx="8261350" cy="633423"/>
          </a:xfrm>
        </p:spPr>
        <p:txBody>
          <a:bodyPr tIns="0" bIns="0" anchor="ctr">
            <a:normAutofit/>
          </a:bodyPr>
          <a:lstStyle>
            <a:lvl1pPr>
              <a:lnSpc>
                <a:spcPts val="2775"/>
              </a:lnSpc>
              <a:defRPr sz="2800">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9" name="Straight Connector 8"/>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48A632F-6456-8345-94A3-F92D5B29AD99}"/>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4" name="Straight Connector 13">
            <a:extLst>
              <a:ext uri="{FF2B5EF4-FFF2-40B4-BE49-F238E27FC236}">
                <a16:creationId xmlns:a16="http://schemas.microsoft.com/office/drawing/2014/main" id="{F9075DE9-292F-2545-A14A-4F5E2C64B921}"/>
              </a:ext>
            </a:extLst>
          </p:cNvPr>
          <p:cNvCxnSpPr/>
          <p:nvPr userDrawn="1"/>
        </p:nvCxnSpPr>
        <p:spPr>
          <a:xfrm rot="5400000">
            <a:off x="7096398"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047322F-B1D0-BA4B-83E4-609486EED773}"/>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1981624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ogo closer">
    <p:spTree>
      <p:nvGrpSpPr>
        <p:cNvPr id="1" name=""/>
        <p:cNvGrpSpPr/>
        <p:nvPr/>
      </p:nvGrpSpPr>
      <p:grpSpPr>
        <a:xfrm>
          <a:off x="0" y="0"/>
          <a:ext cx="0" cy="0"/>
          <a:chOff x="0" y="0"/>
          <a:chExt cx="0" cy="0"/>
        </a:xfrm>
      </p:grpSpPr>
      <p:sp>
        <p:nvSpPr>
          <p:cNvPr id="2" name="Rectangle 1"/>
          <p:cNvSpPr/>
          <p:nvPr/>
        </p:nvSpPr>
        <p:spPr>
          <a:xfrm>
            <a:off x="384175" y="311946"/>
            <a:ext cx="914400" cy="31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3">
            <a:extLst>
              <a:ext uri="{FF2B5EF4-FFF2-40B4-BE49-F238E27FC236}">
                <a16:creationId xmlns:a16="http://schemas.microsoft.com/office/drawing/2014/main" id="{F2A11EC8-F852-A040-B9B6-C8672FD30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2799" y="2076686"/>
            <a:ext cx="3338402" cy="990128"/>
          </a:xfrm>
          <a:prstGeom prst="rect">
            <a:avLst/>
          </a:prstGeom>
        </p:spPr>
      </p:pic>
    </p:spTree>
    <p:extLst>
      <p:ext uri="{BB962C8B-B14F-4D97-AF65-F5344CB8AC3E}">
        <p14:creationId xmlns:p14="http://schemas.microsoft.com/office/powerpoint/2010/main" val="1250310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ogo closer (navy)">
    <p:bg>
      <p:bgPr>
        <a:solidFill>
          <a:srgbClr val="112B4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FE8C4-730A-4A47-98FC-AE508CE555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08" r="-8908"/>
          <a:stretch/>
        </p:blipFill>
        <p:spPr>
          <a:xfrm>
            <a:off x="2605412" y="2076686"/>
            <a:ext cx="3933173" cy="990128"/>
          </a:xfrm>
          <a:prstGeom prst="rect">
            <a:avLst/>
          </a:prstGeom>
        </p:spPr>
      </p:pic>
    </p:spTree>
    <p:extLst>
      <p:ext uri="{BB962C8B-B14F-4D97-AF65-F5344CB8AC3E}">
        <p14:creationId xmlns:p14="http://schemas.microsoft.com/office/powerpoint/2010/main" val="277019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384175" y="311946"/>
            <a:ext cx="914400" cy="31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2" name="Straight Connector 11"/>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34223573-7599-A746-A4E9-937A20EF4ABC}"/>
              </a:ext>
            </a:extLst>
          </p:cNvPr>
          <p:cNvSpPr txBox="1">
            <a:spLocks/>
          </p:cNvSpPr>
          <p:nvPr userDrawn="1"/>
        </p:nvSpPr>
        <p:spPr>
          <a:xfrm>
            <a:off x="8348472" y="4754880"/>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accent3"/>
                </a:solidFill>
                <a:latin typeface="Arial" panose="020B0604020202020204" pitchFamily="34" charset="0"/>
                <a:cs typeface="Arial" panose="020B0604020202020204" pitchFamily="34" charset="0"/>
              </a:rPr>
              <a:pPr algn="r"/>
              <a:t>‹#›</a:t>
            </a:fld>
            <a:endParaRPr lang="en-US" altLang="en-US" sz="550" dirty="0">
              <a:solidFill>
                <a:schemeClr val="accent3"/>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F107F5C-5429-5D49-BB1C-E0BDD73254B0}"/>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3" name="Straight Connector 12">
            <a:extLst>
              <a:ext uri="{FF2B5EF4-FFF2-40B4-BE49-F238E27FC236}">
                <a16:creationId xmlns:a16="http://schemas.microsoft.com/office/drawing/2014/main" id="{0FFADA20-4BB5-1041-866B-D6E295B0B511}"/>
              </a:ext>
            </a:extLst>
          </p:cNvPr>
          <p:cNvCxnSpPr/>
          <p:nvPr userDrawn="1"/>
        </p:nvCxnSpPr>
        <p:spPr>
          <a:xfrm rot="5400000">
            <a:off x="6772892"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939F603-9025-2343-8DEE-D2E8120EABF2}"/>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2098978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_image">
    <p:spTree>
      <p:nvGrpSpPr>
        <p:cNvPr id="1" name=""/>
        <p:cNvGrpSpPr/>
        <p:nvPr/>
      </p:nvGrpSpPr>
      <p:grpSpPr>
        <a:xfrm>
          <a:off x="0" y="0"/>
          <a:ext cx="0" cy="0"/>
          <a:chOff x="0" y="0"/>
          <a:chExt cx="0" cy="0"/>
        </a:xfrm>
      </p:grpSpPr>
      <p:sp>
        <p:nvSpPr>
          <p:cNvPr id="2" name="Rectangle 1"/>
          <p:cNvSpPr/>
          <p:nvPr/>
        </p:nvSpPr>
        <p:spPr>
          <a:xfrm>
            <a:off x="384175" y="311946"/>
            <a:ext cx="914400" cy="31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2" name="Straight Connector 11"/>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34223573-7599-A746-A4E9-937A20EF4ABC}"/>
              </a:ext>
            </a:extLst>
          </p:cNvPr>
          <p:cNvSpPr txBox="1">
            <a:spLocks/>
          </p:cNvSpPr>
          <p:nvPr userDrawn="1"/>
        </p:nvSpPr>
        <p:spPr>
          <a:xfrm>
            <a:off x="8348472" y="4754880"/>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accent3"/>
                </a:solidFill>
                <a:latin typeface="Arial" panose="020B0604020202020204" pitchFamily="34" charset="0"/>
                <a:cs typeface="Arial" panose="020B0604020202020204" pitchFamily="34" charset="0"/>
              </a:rPr>
              <a:pPr algn="r"/>
              <a:t>‹#›</a:t>
            </a:fld>
            <a:endParaRPr lang="en-US" altLang="en-US" sz="550" dirty="0">
              <a:solidFill>
                <a:schemeClr val="accent3"/>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F107F5C-5429-5D49-BB1C-E0BDD73254B0}"/>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3" name="Straight Connector 12">
            <a:extLst>
              <a:ext uri="{FF2B5EF4-FFF2-40B4-BE49-F238E27FC236}">
                <a16:creationId xmlns:a16="http://schemas.microsoft.com/office/drawing/2014/main" id="{0FFADA20-4BB5-1041-866B-D6E295B0B511}"/>
              </a:ext>
            </a:extLst>
          </p:cNvPr>
          <p:cNvCxnSpPr/>
          <p:nvPr userDrawn="1"/>
        </p:nvCxnSpPr>
        <p:spPr>
          <a:xfrm rot="5400000">
            <a:off x="6772892"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939F603-9025-2343-8DEE-D2E8120EABF2}"/>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
        <p:nvSpPr>
          <p:cNvPr id="11" name="Picture Placeholder 2">
            <a:extLst>
              <a:ext uri="{FF2B5EF4-FFF2-40B4-BE49-F238E27FC236}">
                <a16:creationId xmlns:a16="http://schemas.microsoft.com/office/drawing/2014/main" id="{CBABDD8C-F2EE-BF4D-AE19-F9AF939BAA1E}"/>
              </a:ext>
            </a:extLst>
          </p:cNvPr>
          <p:cNvSpPr>
            <a:spLocks noGrp="1"/>
          </p:cNvSpPr>
          <p:nvPr>
            <p:ph type="pic" sz="quarter" idx="11"/>
          </p:nvPr>
        </p:nvSpPr>
        <p:spPr bwMode="auto">
          <a:xfrm>
            <a:off x="-3102" y="1"/>
            <a:ext cx="6138268" cy="4634496"/>
          </a:xfrm>
          <a:custGeom>
            <a:avLst/>
            <a:gdLst>
              <a:gd name="connsiteX0" fmla="*/ 0 w 6128084"/>
              <a:gd name="connsiteY0" fmla="*/ 4629149 h 4629149"/>
              <a:gd name="connsiteX1" fmla="*/ 2114456 w 6128084"/>
              <a:gd name="connsiteY1" fmla="*/ 0 h 4629149"/>
              <a:gd name="connsiteX2" fmla="*/ 6128084 w 6128084"/>
              <a:gd name="connsiteY2" fmla="*/ 0 h 4629149"/>
              <a:gd name="connsiteX3" fmla="*/ 4013628 w 6128084"/>
              <a:gd name="connsiteY3" fmla="*/ 4629149 h 4629149"/>
              <a:gd name="connsiteX4" fmla="*/ 0 w 6128084"/>
              <a:gd name="connsiteY4" fmla="*/ 4629149 h 4629149"/>
              <a:gd name="connsiteX0" fmla="*/ 19144 w 6147228"/>
              <a:gd name="connsiteY0" fmla="*/ 4629149 h 4629149"/>
              <a:gd name="connsiteX1" fmla="*/ 0 w 6147228"/>
              <a:gd name="connsiteY1" fmla="*/ 0 h 4629149"/>
              <a:gd name="connsiteX2" fmla="*/ 6147228 w 6147228"/>
              <a:gd name="connsiteY2" fmla="*/ 0 h 4629149"/>
              <a:gd name="connsiteX3" fmla="*/ 4032772 w 6147228"/>
              <a:gd name="connsiteY3" fmla="*/ 4629149 h 4629149"/>
              <a:gd name="connsiteX4" fmla="*/ 19144 w 6147228"/>
              <a:gd name="connsiteY4" fmla="*/ 4629149 h 4629149"/>
              <a:gd name="connsiteX0" fmla="*/ 3102 w 6131186"/>
              <a:gd name="connsiteY0" fmla="*/ 4629149 h 4629149"/>
              <a:gd name="connsiteX1" fmla="*/ 0 w 6131186"/>
              <a:gd name="connsiteY1" fmla="*/ 0 h 4629149"/>
              <a:gd name="connsiteX2" fmla="*/ 6131186 w 6131186"/>
              <a:gd name="connsiteY2" fmla="*/ 0 h 4629149"/>
              <a:gd name="connsiteX3" fmla="*/ 4016730 w 6131186"/>
              <a:gd name="connsiteY3" fmla="*/ 4629149 h 4629149"/>
              <a:gd name="connsiteX4" fmla="*/ 3102 w 6131186"/>
              <a:gd name="connsiteY4" fmla="*/ 4629149 h 462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1186" h="4629149">
                <a:moveTo>
                  <a:pt x="3102" y="4629149"/>
                </a:moveTo>
                <a:cubicBezTo>
                  <a:pt x="-3279" y="3086099"/>
                  <a:pt x="6381" y="1543050"/>
                  <a:pt x="0" y="0"/>
                </a:cubicBezTo>
                <a:lnTo>
                  <a:pt x="6131186" y="0"/>
                </a:lnTo>
                <a:lnTo>
                  <a:pt x="4016730" y="4629149"/>
                </a:lnTo>
                <a:lnTo>
                  <a:pt x="3102" y="462914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424499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or palett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388147"/>
            <a:ext cx="8261350" cy="211931"/>
          </a:xfrm>
        </p:spPr>
        <p:txBody>
          <a:bodyPr tIns="0" bIns="0">
            <a:noAutofit/>
          </a:bodyPr>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5" y="1021842"/>
            <a:ext cx="8256587" cy="3178410"/>
          </a:xfrm>
        </p:spPr>
        <p:txBody>
          <a:bodyPr bIns="0">
            <a:normAutofit/>
          </a:bodyPr>
          <a:lstStyle>
            <a:lvl1pPr marL="0" indent="0">
              <a:lnSpc>
                <a:spcPts val="1050"/>
              </a:lnSpc>
              <a:spcBef>
                <a:spcPts val="0"/>
              </a:spcBef>
              <a:spcAft>
                <a:spcPts val="450"/>
              </a:spcAft>
              <a:buNone/>
              <a:defRPr sz="80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0" name="Straight Connector 9"/>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3E3FDDA-F88D-6A4F-AF5E-053157339528}"/>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6" name="Straight Connector 15">
            <a:extLst>
              <a:ext uri="{FF2B5EF4-FFF2-40B4-BE49-F238E27FC236}">
                <a16:creationId xmlns:a16="http://schemas.microsoft.com/office/drawing/2014/main" id="{FB8820F0-E968-4940-B525-DC9241C18C21}"/>
              </a:ext>
            </a:extLst>
          </p:cNvPr>
          <p:cNvCxnSpPr/>
          <p:nvPr userDrawn="1"/>
        </p:nvCxnSpPr>
        <p:spPr>
          <a:xfrm rot="5400000">
            <a:off x="7096398"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D2DABA-7036-7047-A208-2670E83BF946}"/>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225862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navy)">
    <p:bg>
      <p:bgPr>
        <a:solidFill>
          <a:srgbClr val="112B4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88188"/>
            <a:ext cx="7772400" cy="633423"/>
          </a:xfrm>
        </p:spPr>
        <p:txBody>
          <a:bodyPr tIns="0" bIns="0" anchor="b">
            <a:normAutofit/>
          </a:bodyPr>
          <a:lstStyle>
            <a:lvl1pPr>
              <a:lnSpc>
                <a:spcPts val="2775"/>
              </a:lnSpc>
              <a:defRPr lang="en-US" sz="2800" b="1" kern="1200" smtClean="0">
                <a:solidFill>
                  <a:schemeClr val="bg1"/>
                </a:solidFill>
                <a:latin typeface="Arial" panose="020B0604020202020204" pitchFamily="34" charset="0"/>
                <a:ea typeface="+mj-ea"/>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61963" y="2510030"/>
            <a:ext cx="6400800" cy="545522"/>
          </a:xfrm>
        </p:spPr>
        <p:txBody>
          <a:bodyPr>
            <a:noAutofit/>
          </a:bodyPr>
          <a:lstStyle>
            <a:lvl1pPr marL="0" indent="0" algn="l">
              <a:spcBef>
                <a:spcPts val="0"/>
              </a:spcBef>
              <a:spcAft>
                <a:spcPts val="600"/>
              </a:spcAft>
              <a:buNone/>
              <a:defRPr lang="en-US" sz="1600" kern="1200" dirty="0" smtClean="0">
                <a:solidFill>
                  <a:schemeClr val="accent2"/>
                </a:solidFill>
                <a:latin typeface="Arial" panose="020B0604020202020204" pitchFamily="34" charset="0"/>
                <a:ea typeface="+mn-ea"/>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cxnSp>
        <p:nvCxnSpPr>
          <p:cNvPr id="13" name="Straight Connector 12"/>
          <p:cNvCxnSpPr/>
          <p:nvPr userDrawn="1"/>
        </p:nvCxnSpPr>
        <p:spPr>
          <a:xfrm>
            <a:off x="457200" y="4629150"/>
            <a:ext cx="822960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C9C78DF-5B8F-174A-9BF8-B299E2D1D285}"/>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chemeClr val="bg1"/>
                </a:solidFill>
                <a:latin typeface="Arial" panose="020B0604020202020204" pitchFamily="34" charset="0"/>
                <a:ea typeface="+mn-ea"/>
                <a:cs typeface="Arial" panose="020B0604020202020204" pitchFamily="34" charset="0"/>
              </a:rPr>
              <a:t>© </a:t>
            </a:r>
            <a:r>
              <a:rPr lang="is-IS" sz="550" kern="1200" baseline="0">
                <a:solidFill>
                  <a:schemeClr val="bg1"/>
                </a:solidFill>
                <a:latin typeface="Arial" panose="020B0604020202020204" pitchFamily="34" charset="0"/>
                <a:ea typeface="+mn-ea"/>
                <a:cs typeface="Arial" panose="020B0604020202020204" pitchFamily="34" charset="0"/>
              </a:rPr>
              <a:t>2020</a:t>
            </a:r>
            <a:r>
              <a:rPr lang="en-US" sz="550" kern="1200" baseline="0" dirty="0">
                <a:solidFill>
                  <a:schemeClr val="bg1"/>
                </a:solidFill>
                <a:latin typeface="Arial" panose="020B0604020202020204" pitchFamily="34" charset="0"/>
                <a:ea typeface="+mn-ea"/>
                <a:cs typeface="Arial" panose="020B0604020202020204" pitchFamily="34" charset="0"/>
              </a:rPr>
              <a:t> CME Group. All rights reserved. </a:t>
            </a:r>
          </a:p>
        </p:txBody>
      </p:sp>
      <p:cxnSp>
        <p:nvCxnSpPr>
          <p:cNvPr id="11" name="Straight Connector 10">
            <a:extLst>
              <a:ext uri="{FF2B5EF4-FFF2-40B4-BE49-F238E27FC236}">
                <a16:creationId xmlns:a16="http://schemas.microsoft.com/office/drawing/2014/main" id="{83CC3E89-B078-2B41-AAC0-7D7A8859339D}"/>
              </a:ext>
            </a:extLst>
          </p:cNvPr>
          <p:cNvCxnSpPr/>
          <p:nvPr userDrawn="1"/>
        </p:nvCxnSpPr>
        <p:spPr>
          <a:xfrm rot="5400000">
            <a:off x="7096398" y="4877837"/>
            <a:ext cx="13716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4EDBEEC-7EBA-6347-B347-172FB3A4CBA4}"/>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chemeClr val="bg1"/>
                </a:solidFill>
                <a:latin typeface="Arial" panose="020B0604020202020204" pitchFamily="34" charset="0"/>
                <a:ea typeface="Helvetica" charset="0"/>
                <a:cs typeface="Arial" panose="020B0604020202020204" pitchFamily="34" charset="0"/>
              </a:rPr>
              <a:t>CME GROUP PUBLIC</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6" y="4697855"/>
            <a:ext cx="1252363" cy="371436"/>
          </a:xfrm>
          <a:prstGeom prst="rect">
            <a:avLst/>
          </a:prstGeom>
        </p:spPr>
      </p:pic>
    </p:spTree>
    <p:extLst>
      <p:ext uri="{BB962C8B-B14F-4D97-AF65-F5344CB8AC3E}">
        <p14:creationId xmlns:p14="http://schemas.microsoft.com/office/powerpoint/2010/main" val="449554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navy)_Image">
    <p:bg>
      <p:bgPr>
        <a:solidFill>
          <a:srgbClr val="112B4A"/>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9D7F82B-5B8B-F248-A5EC-C1D87B29B31C}"/>
              </a:ext>
            </a:extLst>
          </p:cNvPr>
          <p:cNvSpPr/>
          <p:nvPr userDrawn="1"/>
        </p:nvSpPr>
        <p:spPr>
          <a:xfrm>
            <a:off x="0" y="4635568"/>
            <a:ext cx="9144000" cy="5079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EB0E2EAF-926F-424E-B0E6-68025BEC902B}"/>
              </a:ext>
            </a:extLst>
          </p:cNvPr>
          <p:cNvSpPr/>
          <p:nvPr userDrawn="1"/>
        </p:nvSpPr>
        <p:spPr>
          <a:xfrm>
            <a:off x="0" y="0"/>
            <a:ext cx="5166879" cy="4635568"/>
          </a:xfrm>
          <a:custGeom>
            <a:avLst/>
            <a:gdLst>
              <a:gd name="connsiteX0" fmla="*/ 5183230 w 5183230"/>
              <a:gd name="connsiteY0" fmla="*/ 0 h 4650238"/>
              <a:gd name="connsiteX1" fmla="*/ 0 w 5183230"/>
              <a:gd name="connsiteY1" fmla="*/ 0 h 4650238"/>
              <a:gd name="connsiteX2" fmla="*/ 0 w 5183230"/>
              <a:gd name="connsiteY2" fmla="*/ 4650238 h 4650238"/>
              <a:gd name="connsiteX3" fmla="*/ 3046370 w 5183230"/>
              <a:gd name="connsiteY3" fmla="*/ 4650238 h 4650238"/>
              <a:gd name="connsiteX4" fmla="*/ 5183230 w 5183230"/>
              <a:gd name="connsiteY4" fmla="*/ 0 h 465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3230" h="4650238">
                <a:moveTo>
                  <a:pt x="5183230" y="0"/>
                </a:moveTo>
                <a:lnTo>
                  <a:pt x="0" y="0"/>
                </a:lnTo>
                <a:lnTo>
                  <a:pt x="0" y="4650238"/>
                </a:lnTo>
                <a:lnTo>
                  <a:pt x="3046370" y="4650238"/>
                </a:lnTo>
                <a:lnTo>
                  <a:pt x="5183230"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1488188"/>
            <a:ext cx="7772400" cy="633423"/>
          </a:xfrm>
        </p:spPr>
        <p:txBody>
          <a:bodyPr tIns="0" bIns="0" anchor="b">
            <a:normAutofit/>
          </a:bodyPr>
          <a:lstStyle>
            <a:lvl1pPr>
              <a:lnSpc>
                <a:spcPts val="2775"/>
              </a:lnSpc>
              <a:defRPr lang="en-US" sz="2800" b="1" kern="1200" smtClean="0">
                <a:solidFill>
                  <a:schemeClr val="bg1"/>
                </a:solidFill>
                <a:latin typeface="Arial" panose="020B0604020202020204" pitchFamily="34" charset="0"/>
                <a:ea typeface="+mj-ea"/>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61963" y="2510030"/>
            <a:ext cx="6400800" cy="545522"/>
          </a:xfrm>
        </p:spPr>
        <p:txBody>
          <a:bodyPr>
            <a:noAutofit/>
          </a:bodyPr>
          <a:lstStyle>
            <a:lvl1pPr marL="0" indent="0" algn="l">
              <a:spcBef>
                <a:spcPts val="0"/>
              </a:spcBef>
              <a:spcAft>
                <a:spcPts val="600"/>
              </a:spcAft>
              <a:buNone/>
              <a:defRPr lang="en-US" sz="1600" kern="1200" dirty="0" smtClean="0">
                <a:solidFill>
                  <a:schemeClr val="accent2"/>
                </a:solidFill>
                <a:latin typeface="Arial" panose="020B0604020202020204" pitchFamily="34" charset="0"/>
                <a:ea typeface="+mn-ea"/>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7C9C78DF-5B8F-174A-9BF8-B299E2D1D285}"/>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chemeClr val="bg1"/>
                </a:solidFill>
                <a:latin typeface="Arial" panose="020B0604020202020204" pitchFamily="34" charset="0"/>
                <a:ea typeface="+mn-ea"/>
                <a:cs typeface="Arial" panose="020B0604020202020204" pitchFamily="34" charset="0"/>
              </a:rPr>
              <a:t>© </a:t>
            </a:r>
            <a:r>
              <a:rPr lang="is-IS" sz="550" kern="1200" baseline="0">
                <a:solidFill>
                  <a:schemeClr val="bg1"/>
                </a:solidFill>
                <a:latin typeface="Arial" panose="020B0604020202020204" pitchFamily="34" charset="0"/>
                <a:ea typeface="+mn-ea"/>
                <a:cs typeface="Arial" panose="020B0604020202020204" pitchFamily="34" charset="0"/>
              </a:rPr>
              <a:t>2020</a:t>
            </a:r>
            <a:r>
              <a:rPr lang="en-US" sz="550" kern="1200" baseline="0" dirty="0">
                <a:solidFill>
                  <a:schemeClr val="bg1"/>
                </a:solidFill>
                <a:latin typeface="Arial" panose="020B0604020202020204" pitchFamily="34" charset="0"/>
                <a:ea typeface="+mn-ea"/>
                <a:cs typeface="Arial" panose="020B0604020202020204" pitchFamily="34" charset="0"/>
              </a:rPr>
              <a:t> CME Group. All rights reserved. </a:t>
            </a:r>
          </a:p>
        </p:txBody>
      </p:sp>
      <p:cxnSp>
        <p:nvCxnSpPr>
          <p:cNvPr id="11" name="Straight Connector 10">
            <a:extLst>
              <a:ext uri="{FF2B5EF4-FFF2-40B4-BE49-F238E27FC236}">
                <a16:creationId xmlns:a16="http://schemas.microsoft.com/office/drawing/2014/main" id="{83CC3E89-B078-2B41-AAC0-7D7A8859339D}"/>
              </a:ext>
            </a:extLst>
          </p:cNvPr>
          <p:cNvCxnSpPr/>
          <p:nvPr userDrawn="1"/>
        </p:nvCxnSpPr>
        <p:spPr>
          <a:xfrm rot="5400000">
            <a:off x="7096398" y="4877837"/>
            <a:ext cx="13716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4EDBEEC-7EBA-6347-B347-172FB3A4CBA4}"/>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chemeClr val="bg1"/>
                </a:solidFill>
                <a:latin typeface="Arial" panose="020B0604020202020204" pitchFamily="34" charset="0"/>
                <a:ea typeface="Helvetica" charset="0"/>
                <a:cs typeface="Arial" panose="020B0604020202020204" pitchFamily="34" charset="0"/>
              </a:rPr>
              <a:t>CME GROUP PUBLIC</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6" y="4697855"/>
            <a:ext cx="1252363" cy="371436"/>
          </a:xfrm>
          <a:prstGeom prst="rect">
            <a:avLst/>
          </a:prstGeom>
        </p:spPr>
      </p:pic>
    </p:spTree>
    <p:extLst>
      <p:ext uri="{BB962C8B-B14F-4D97-AF65-F5344CB8AC3E}">
        <p14:creationId xmlns:p14="http://schemas.microsoft.com/office/powerpoint/2010/main" val="3414481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subhea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88188"/>
            <a:ext cx="8261350" cy="633423"/>
          </a:xfrm>
        </p:spPr>
        <p:txBody>
          <a:bodyPr tIns="0" bIns="0" anchor="b">
            <a:normAutofit/>
          </a:bodyPr>
          <a:lstStyle>
            <a:lvl1pPr>
              <a:lnSpc>
                <a:spcPts val="2775"/>
              </a:lnSpc>
              <a:defRPr sz="2800">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50850" y="2928367"/>
            <a:ext cx="8256587" cy="545522"/>
          </a:xfrm>
        </p:spPr>
        <p:txBody>
          <a:bodyPr>
            <a:noAutofit/>
          </a:bodyPr>
          <a:lstStyle>
            <a:lvl1pPr marL="0" indent="0" algn="l">
              <a:spcBef>
                <a:spcPts val="0"/>
              </a:spcBef>
              <a:spcAft>
                <a:spcPts val="600"/>
              </a:spcAft>
              <a:buNone/>
              <a:defRPr sz="1600">
                <a:solidFill>
                  <a:schemeClr val="accent3"/>
                </a:solidFill>
                <a:latin typeface="Arial" panose="020B0604020202020204" pitchFamily="34" charset="0"/>
                <a:cs typeface="Arial" panose="020B0604020202020204"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0" name="Text Placeholder 9"/>
          <p:cNvSpPr>
            <a:spLocks noGrp="1"/>
          </p:cNvSpPr>
          <p:nvPr>
            <p:ph type="body" sz="quarter" idx="10"/>
          </p:nvPr>
        </p:nvSpPr>
        <p:spPr>
          <a:xfrm>
            <a:off x="450850" y="2173986"/>
            <a:ext cx="8267700" cy="498876"/>
          </a:xfrm>
        </p:spPr>
        <p:txBody>
          <a:bodyPr anchor="b">
            <a:noAutofit/>
          </a:bodyPr>
          <a:lstStyle>
            <a:lvl1pPr marL="0" indent="0">
              <a:spcBef>
                <a:spcPts val="0"/>
              </a:spcBef>
              <a:spcAft>
                <a:spcPts val="600"/>
              </a:spcAft>
              <a:buNone/>
              <a:defRPr sz="1600" b="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3" name="Straight Connector 12"/>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A404938-01D8-A645-846F-2058D2F4B642}"/>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4" name="Straight Connector 13">
            <a:extLst>
              <a:ext uri="{FF2B5EF4-FFF2-40B4-BE49-F238E27FC236}">
                <a16:creationId xmlns:a16="http://schemas.microsoft.com/office/drawing/2014/main" id="{46A3E76A-C717-5141-9199-F18B66BD1B5B}"/>
              </a:ext>
            </a:extLst>
          </p:cNvPr>
          <p:cNvCxnSpPr/>
          <p:nvPr userDrawn="1"/>
        </p:nvCxnSpPr>
        <p:spPr>
          <a:xfrm rot="5400000">
            <a:off x="7096398"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5D824B7-93A8-5849-B35F-6DC7CFECFDF6}"/>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3523724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subhead (navy)">
    <p:bg>
      <p:bgPr>
        <a:solidFill>
          <a:srgbClr val="112B4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88188"/>
            <a:ext cx="8261350" cy="633423"/>
          </a:xfrm>
        </p:spPr>
        <p:txBody>
          <a:bodyPr tIns="0" bIns="0" anchor="b">
            <a:normAutofit/>
          </a:bodyPr>
          <a:lstStyle>
            <a:lvl1pPr>
              <a:lnSpc>
                <a:spcPts val="2775"/>
              </a:lnSpc>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50850" y="2928367"/>
            <a:ext cx="8256587" cy="545522"/>
          </a:xfrm>
        </p:spPr>
        <p:txBody>
          <a:bodyPr>
            <a:noAutofit/>
          </a:bodyPr>
          <a:lstStyle>
            <a:lvl1pPr marL="0" indent="0" algn="l">
              <a:spcBef>
                <a:spcPts val="0"/>
              </a:spcBef>
              <a:spcAft>
                <a:spcPts val="600"/>
              </a:spcAft>
              <a:buNone/>
              <a:defRPr sz="1600">
                <a:solidFill>
                  <a:schemeClr val="accent2"/>
                </a:solidFill>
                <a:latin typeface="Arial" panose="020B0604020202020204" pitchFamily="34" charset="0"/>
                <a:cs typeface="Arial" panose="020B0604020202020204"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0" name="Text Placeholder 9"/>
          <p:cNvSpPr>
            <a:spLocks noGrp="1"/>
          </p:cNvSpPr>
          <p:nvPr>
            <p:ph type="body" sz="quarter" idx="10"/>
          </p:nvPr>
        </p:nvSpPr>
        <p:spPr>
          <a:xfrm>
            <a:off x="450850" y="2173986"/>
            <a:ext cx="8267700" cy="498876"/>
          </a:xfrm>
        </p:spPr>
        <p:txBody>
          <a:bodyPr anchor="b">
            <a:noAutofit/>
          </a:bodyPr>
          <a:lstStyle>
            <a:lvl1pPr marL="0" indent="0">
              <a:spcBef>
                <a:spcPts val="0"/>
              </a:spcBef>
              <a:spcAft>
                <a:spcPts val="600"/>
              </a:spcAft>
              <a:buNone/>
              <a:defRPr sz="1600" b="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4" name="Straight Connector 13"/>
          <p:cNvCxnSpPr/>
          <p:nvPr userDrawn="1"/>
        </p:nvCxnSpPr>
        <p:spPr>
          <a:xfrm>
            <a:off x="457200" y="4629150"/>
            <a:ext cx="822960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C003D0E-FA10-ED4E-A46C-E18BDB69D32D}"/>
              </a:ext>
            </a:extLst>
          </p:cNvPr>
          <p:cNvSpPr/>
          <p:nvPr userDrawn="1"/>
        </p:nvSpPr>
        <p:spPr>
          <a:xfrm>
            <a:off x="7370695" y="4800961"/>
            <a:ext cx="1344279" cy="176972"/>
          </a:xfrm>
          <a:prstGeom prst="rect">
            <a:avLst/>
          </a:prstGeom>
        </p:spPr>
        <p:txBody>
          <a:bodyPr wrap="none" rIns="0">
            <a:spAutoFit/>
          </a:bodyPr>
          <a:lstStyle/>
          <a:p>
            <a:pPr algn="r" rtl="0"/>
            <a:r>
              <a:rPr lang="en-US" sz="550" kern="1200" baseline="0" dirty="0">
                <a:solidFill>
                  <a:schemeClr val="bg1"/>
                </a:solidFill>
                <a:latin typeface="Arial" panose="020B0604020202020204" pitchFamily="34" charset="0"/>
                <a:ea typeface="+mn-ea"/>
                <a:cs typeface="Arial" panose="020B0604020202020204" pitchFamily="34" charset="0"/>
              </a:rPr>
              <a:t>© </a:t>
            </a:r>
            <a:r>
              <a:rPr lang="is-IS" sz="550" kern="1200" baseline="0">
                <a:solidFill>
                  <a:schemeClr val="bg1"/>
                </a:solidFill>
                <a:latin typeface="Arial" panose="020B0604020202020204" pitchFamily="34" charset="0"/>
                <a:ea typeface="+mn-ea"/>
                <a:cs typeface="Arial" panose="020B0604020202020204" pitchFamily="34" charset="0"/>
              </a:rPr>
              <a:t>2020</a:t>
            </a:r>
            <a:r>
              <a:rPr lang="en-US" sz="550" kern="1200" baseline="0" dirty="0">
                <a:solidFill>
                  <a:schemeClr val="bg1"/>
                </a:solidFill>
                <a:latin typeface="Arial" panose="020B0604020202020204" pitchFamily="34" charset="0"/>
                <a:ea typeface="+mn-ea"/>
                <a:cs typeface="Arial" panose="020B0604020202020204" pitchFamily="34" charset="0"/>
              </a:rPr>
              <a:t> CME Group. All rights reserved. </a:t>
            </a:r>
          </a:p>
        </p:txBody>
      </p:sp>
      <p:cxnSp>
        <p:nvCxnSpPr>
          <p:cNvPr id="13" name="Straight Connector 12">
            <a:extLst>
              <a:ext uri="{FF2B5EF4-FFF2-40B4-BE49-F238E27FC236}">
                <a16:creationId xmlns:a16="http://schemas.microsoft.com/office/drawing/2014/main" id="{5BD256A1-1ADF-D943-B560-DA4CE5BBEBC2}"/>
              </a:ext>
            </a:extLst>
          </p:cNvPr>
          <p:cNvCxnSpPr/>
          <p:nvPr userDrawn="1"/>
        </p:nvCxnSpPr>
        <p:spPr>
          <a:xfrm rot="5400000">
            <a:off x="7096398" y="4877837"/>
            <a:ext cx="13716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5373F70-2E37-D240-A918-DA8E456CDAA9}"/>
              </a:ext>
            </a:extLst>
          </p:cNvPr>
          <p:cNvSpPr/>
          <p:nvPr userDrawn="1"/>
        </p:nvSpPr>
        <p:spPr>
          <a:xfrm>
            <a:off x="6011400" y="4800961"/>
            <a:ext cx="856068" cy="176972"/>
          </a:xfrm>
          <a:prstGeom prst="rect">
            <a:avLst/>
          </a:prstGeom>
        </p:spPr>
        <p:txBody>
          <a:bodyPr wrap="none" rIns="0">
            <a:spAutoFit/>
          </a:bodyPr>
          <a:lstStyle/>
          <a:p>
            <a:pPr algn="r" rtl="0"/>
            <a:r>
              <a:rPr lang="en-US" sz="550" b="0" i="0" kern="1200" spc="23" baseline="0" dirty="0">
                <a:solidFill>
                  <a:schemeClr val="bg1"/>
                </a:solidFill>
                <a:latin typeface="Arial" panose="020B0604020202020204" pitchFamily="34" charset="0"/>
                <a:ea typeface="Helvetica" charset="0"/>
                <a:cs typeface="Arial" panose="020B0604020202020204" pitchFamily="34" charset="0"/>
              </a:rPr>
              <a:t>CME GROUP PUBLIC</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6" y="4697855"/>
            <a:ext cx="1252363" cy="371436"/>
          </a:xfrm>
          <a:prstGeom prst="rect">
            <a:avLst/>
          </a:prstGeom>
        </p:spPr>
      </p:pic>
    </p:spTree>
    <p:extLst>
      <p:ext uri="{BB962C8B-B14F-4D97-AF65-F5344CB8AC3E}">
        <p14:creationId xmlns:p14="http://schemas.microsoft.com/office/powerpoint/2010/main" val="92106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bullet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52770"/>
            <a:ext cx="8261350" cy="211807"/>
          </a:xfrm>
        </p:spPr>
        <p:txBody>
          <a:bodyPr tIns="0" bIns="0"/>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1" y="1022630"/>
            <a:ext cx="8245094" cy="3143250"/>
          </a:xfrm>
        </p:spPr>
        <p:txBody>
          <a:bodyPr/>
          <a:lstStyle>
            <a:lvl1pPr>
              <a:spcBef>
                <a:spcPts val="600"/>
              </a:spcBef>
              <a:spcAft>
                <a:spcPts val="300"/>
              </a:spcAft>
              <a:buClr>
                <a:schemeClr val="accent1"/>
              </a:buClr>
              <a:defRPr sz="1200">
                <a:solidFill>
                  <a:schemeClr val="accent1"/>
                </a:solidFill>
                <a:latin typeface="Arial" panose="020B0604020202020204" pitchFamily="34" charset="0"/>
                <a:cs typeface="Arial" panose="020B0604020202020204" pitchFamily="34" charset="0"/>
              </a:defRPr>
            </a:lvl1pPr>
            <a:lvl2pPr marL="382181" indent="-127394">
              <a:spcAft>
                <a:spcPts val="300"/>
              </a:spcAft>
              <a:buClr>
                <a:schemeClr val="accent3"/>
              </a:buClr>
              <a:buFont typeface="Arial" pitchFamily="34" charset="0"/>
              <a:buChar char="-"/>
              <a:defRPr sz="1050">
                <a:solidFill>
                  <a:schemeClr val="accent3"/>
                </a:solidFill>
                <a:latin typeface="Arial" panose="020B0604020202020204" pitchFamily="34" charset="0"/>
                <a:cs typeface="Arial" panose="020B0604020202020204" pitchFamily="34" charset="0"/>
              </a:defRPr>
            </a:lvl2pPr>
            <a:lvl3pPr marL="517909" indent="-128585">
              <a:spcAft>
                <a:spcPts val="300"/>
              </a:spcAft>
              <a:buClr>
                <a:schemeClr val="accent3"/>
              </a:buClr>
              <a:defRPr sz="1050">
                <a:solidFill>
                  <a:schemeClr val="accent3"/>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10"/>
          </p:nvPr>
        </p:nvSpPr>
        <p:spPr>
          <a:xfrm>
            <a:off x="450850" y="299814"/>
            <a:ext cx="8267700" cy="258366"/>
          </a:xfrm>
        </p:spPr>
        <p:txBody>
          <a:bodyPr bIns="0">
            <a:noAutofit/>
          </a:bodyPr>
          <a:lstStyle>
            <a:lvl1pPr marL="0" indent="0">
              <a:buNone/>
              <a:defRPr sz="1800" b="1">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1" name="Straight Connector 10"/>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38B8624-1A63-F549-B5C3-FBFF14B318E8}"/>
              </a:ext>
            </a:extLst>
          </p:cNvPr>
          <p:cNvSpPr txBox="1">
            <a:spLocks/>
          </p:cNvSpPr>
          <p:nvPr userDrawn="1"/>
        </p:nvSpPr>
        <p:spPr>
          <a:xfrm>
            <a:off x="8350838" y="4754015"/>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accent3"/>
                </a:solidFill>
                <a:latin typeface="Arial" panose="020B0604020202020204" pitchFamily="34" charset="0"/>
                <a:cs typeface="Arial" panose="020B0604020202020204" pitchFamily="34" charset="0"/>
              </a:rPr>
              <a:pPr algn="r"/>
              <a:t>‹#›</a:t>
            </a:fld>
            <a:endParaRPr lang="en-US" altLang="en-US" sz="550" dirty="0">
              <a:solidFill>
                <a:schemeClr val="accent3"/>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48546B65-AC64-F543-AF39-F5263EBB9D29}"/>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20" name="Straight Connector 19">
            <a:extLst>
              <a:ext uri="{FF2B5EF4-FFF2-40B4-BE49-F238E27FC236}">
                <a16:creationId xmlns:a16="http://schemas.microsoft.com/office/drawing/2014/main" id="{A41E19E6-0C47-C546-B7A5-B2E1061EA97A}"/>
              </a:ext>
            </a:extLst>
          </p:cNvPr>
          <p:cNvCxnSpPr/>
          <p:nvPr userDrawn="1"/>
        </p:nvCxnSpPr>
        <p:spPr>
          <a:xfrm rot="5400000">
            <a:off x="6772892"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43D59C6-FCBE-7048-A340-12B7D7B1E461}"/>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1171171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bullet content (navy)">
    <p:bg>
      <p:bgPr>
        <a:solidFill>
          <a:srgbClr val="112B4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2770"/>
            <a:ext cx="8261350" cy="211807"/>
          </a:xfrm>
        </p:spPr>
        <p:txBody>
          <a:bodyPr tIns="0" bIns="0"/>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1" y="1022630"/>
            <a:ext cx="8245094" cy="3143250"/>
          </a:xfrm>
        </p:spPr>
        <p:txBody>
          <a:bodyPr/>
          <a:lstStyle>
            <a:lvl1pPr>
              <a:spcBef>
                <a:spcPts val="600"/>
              </a:spcBef>
              <a:spcAft>
                <a:spcPts val="300"/>
              </a:spcAft>
              <a:buClr>
                <a:schemeClr val="bg1"/>
              </a:buClr>
              <a:defRPr sz="1200">
                <a:solidFill>
                  <a:schemeClr val="bg1"/>
                </a:solidFill>
                <a:latin typeface="Arial" panose="020B0604020202020204" pitchFamily="34" charset="0"/>
                <a:cs typeface="Arial" panose="020B0604020202020204" pitchFamily="34" charset="0"/>
              </a:defRPr>
            </a:lvl1pPr>
            <a:lvl2pPr marL="382181" indent="-127394">
              <a:spcAft>
                <a:spcPts val="300"/>
              </a:spcAft>
              <a:buClr>
                <a:schemeClr val="accent2"/>
              </a:buClr>
              <a:buFont typeface="Arial" pitchFamily="34" charset="0"/>
              <a:buChar char="-"/>
              <a:defRPr sz="1050">
                <a:solidFill>
                  <a:schemeClr val="accent2"/>
                </a:solidFill>
                <a:latin typeface="Arial" panose="020B0604020202020204" pitchFamily="34" charset="0"/>
                <a:cs typeface="Arial" panose="020B0604020202020204" pitchFamily="34" charset="0"/>
              </a:defRPr>
            </a:lvl2pPr>
            <a:lvl3pPr marL="517909" indent="-128585">
              <a:spcAft>
                <a:spcPts val="300"/>
              </a:spcAft>
              <a:buClr>
                <a:schemeClr val="accent2"/>
              </a:buClr>
              <a:defRPr sz="1050">
                <a:solidFill>
                  <a:schemeClr val="accent2"/>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10"/>
          </p:nvPr>
        </p:nvSpPr>
        <p:spPr>
          <a:xfrm>
            <a:off x="450850" y="299814"/>
            <a:ext cx="8267700" cy="258366"/>
          </a:xfrm>
        </p:spPr>
        <p:txBody>
          <a:bodyPr bIns="0">
            <a:noAutofit/>
          </a:bodyPr>
          <a:lstStyle>
            <a:lvl1pPr marL="0" indent="0">
              <a:buNone/>
              <a:defRPr sz="18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5" name="Straight Connector 14"/>
          <p:cNvCxnSpPr/>
          <p:nvPr userDrawn="1"/>
        </p:nvCxnSpPr>
        <p:spPr>
          <a:xfrm>
            <a:off x="457200" y="4629150"/>
            <a:ext cx="822960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B6EA2262-F3AD-3242-8FE7-2AD45CBC19EA}"/>
              </a:ext>
            </a:extLst>
          </p:cNvPr>
          <p:cNvSpPr txBox="1">
            <a:spLocks/>
          </p:cNvSpPr>
          <p:nvPr userDrawn="1"/>
        </p:nvSpPr>
        <p:spPr>
          <a:xfrm>
            <a:off x="8348472" y="4754880"/>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bg1"/>
                </a:solidFill>
                <a:latin typeface="Arial" panose="020B0604020202020204" pitchFamily="34" charset="0"/>
                <a:cs typeface="Arial" panose="020B0604020202020204" pitchFamily="34" charset="0"/>
              </a:rPr>
              <a:pPr algn="r"/>
              <a:t>‹#›</a:t>
            </a:fld>
            <a:endParaRPr lang="en-US" altLang="en-US" sz="550"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5540FE0-36FB-204A-958B-04FCEDAD53BD}"/>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bg1"/>
                </a:solidFill>
                <a:latin typeface="Arial" panose="020B0604020202020204" pitchFamily="34" charset="0"/>
                <a:ea typeface="+mn-ea"/>
                <a:cs typeface="Arial" panose="020B0604020202020204" pitchFamily="34" charset="0"/>
              </a:rPr>
              <a:t>© </a:t>
            </a:r>
            <a:r>
              <a:rPr lang="is-IS" sz="550" kern="1200" baseline="0">
                <a:solidFill>
                  <a:schemeClr val="bg1"/>
                </a:solidFill>
                <a:latin typeface="Arial" panose="020B0604020202020204" pitchFamily="34" charset="0"/>
                <a:ea typeface="+mn-ea"/>
                <a:cs typeface="Arial" panose="020B0604020202020204" pitchFamily="34" charset="0"/>
              </a:rPr>
              <a:t>2020</a:t>
            </a:r>
            <a:r>
              <a:rPr lang="en-US" sz="550" kern="1200" baseline="0" dirty="0">
                <a:solidFill>
                  <a:schemeClr val="bg1"/>
                </a:solidFill>
                <a:latin typeface="Arial" panose="020B0604020202020204" pitchFamily="34" charset="0"/>
                <a:ea typeface="+mn-ea"/>
                <a:cs typeface="Arial" panose="020B0604020202020204" pitchFamily="34" charset="0"/>
              </a:rPr>
              <a:t> CME Group. All rights reserved. </a:t>
            </a:r>
          </a:p>
        </p:txBody>
      </p:sp>
      <p:cxnSp>
        <p:nvCxnSpPr>
          <p:cNvPr id="16" name="Straight Connector 15">
            <a:extLst>
              <a:ext uri="{FF2B5EF4-FFF2-40B4-BE49-F238E27FC236}">
                <a16:creationId xmlns:a16="http://schemas.microsoft.com/office/drawing/2014/main" id="{6D6D78ED-C523-9D43-9EB1-00840C5A7042}"/>
              </a:ext>
            </a:extLst>
          </p:cNvPr>
          <p:cNvCxnSpPr/>
          <p:nvPr userDrawn="1"/>
        </p:nvCxnSpPr>
        <p:spPr>
          <a:xfrm rot="5400000">
            <a:off x="6772892" y="4877837"/>
            <a:ext cx="13716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E84D867-7D3F-F443-BD5D-BBC1407AE308}"/>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bg1"/>
                </a:solidFill>
                <a:latin typeface="Arial" panose="020B0604020202020204" pitchFamily="34" charset="0"/>
                <a:ea typeface="Helvetica" charset="0"/>
                <a:cs typeface="Arial" panose="020B0604020202020204" pitchFamily="34" charset="0"/>
              </a:rPr>
              <a:t>CME GROUP PUBLIC</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6" y="4697855"/>
            <a:ext cx="1252363" cy="371436"/>
          </a:xfrm>
          <a:prstGeom prst="rect">
            <a:avLst/>
          </a:prstGeom>
        </p:spPr>
      </p:pic>
    </p:spTree>
    <p:extLst>
      <p:ext uri="{BB962C8B-B14F-4D97-AF65-F5344CB8AC3E}">
        <p14:creationId xmlns:p14="http://schemas.microsoft.com/office/powerpoint/2010/main" val="102855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levele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52770"/>
            <a:ext cx="8261350" cy="211807"/>
          </a:xfrm>
        </p:spPr>
        <p:txBody>
          <a:bodyPr tIns="0" bIns="0"/>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5" y="1022630"/>
            <a:ext cx="5579528" cy="3143250"/>
          </a:xfrm>
        </p:spPr>
        <p:txBody>
          <a:bodyPr/>
          <a:lstStyle>
            <a:lvl1pPr marL="0" indent="0">
              <a:lnSpc>
                <a:spcPct val="110000"/>
              </a:lnSpc>
              <a:spcBef>
                <a:spcPts val="0"/>
              </a:spcBef>
              <a:spcAft>
                <a:spcPts val="1350"/>
              </a:spcAft>
              <a:buNone/>
              <a:defRPr sz="1200">
                <a:solidFill>
                  <a:schemeClr val="accent1"/>
                </a:solidFill>
                <a:latin typeface="Arial" panose="020B0604020202020204" pitchFamily="34" charset="0"/>
                <a:cs typeface="Arial" panose="020B0604020202020204" pitchFamily="34" charset="0"/>
              </a:defRPr>
            </a:lvl1pPr>
            <a:lvl2pPr marL="0" indent="0">
              <a:lnSpc>
                <a:spcPct val="100000"/>
              </a:lnSpc>
              <a:spcAft>
                <a:spcPts val="300"/>
              </a:spcAft>
              <a:buFont typeface="Arial" pitchFamily="34" charset="0"/>
              <a:buNone/>
              <a:defRPr sz="1050" b="0" i="0">
                <a:solidFill>
                  <a:schemeClr val="accent3"/>
                </a:solidFill>
                <a:latin typeface="Arial" panose="020B0604020202020204" pitchFamily="34" charset="0"/>
                <a:cs typeface="Arial" panose="020B0604020202020204" pitchFamily="34" charset="0"/>
              </a:defRPr>
            </a:lvl2pPr>
            <a:lvl3pPr marL="301222" indent="-138110">
              <a:lnSpc>
                <a:spcPct val="100000"/>
              </a:lnSpc>
              <a:spcAft>
                <a:spcPts val="300"/>
              </a:spcAft>
              <a:defRPr sz="1050">
                <a:solidFill>
                  <a:schemeClr val="accent3"/>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10"/>
          </p:nvPr>
        </p:nvSpPr>
        <p:spPr>
          <a:xfrm>
            <a:off x="450850" y="299814"/>
            <a:ext cx="8267700" cy="258366"/>
          </a:xfrm>
        </p:spPr>
        <p:txBody>
          <a:bodyPr bIns="0">
            <a:noAutofit/>
          </a:bodyPr>
          <a:lstStyle>
            <a:lvl1pPr marL="0" indent="0">
              <a:buNone/>
              <a:defRPr sz="1800" b="1">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4" name="Straight Connector 13"/>
          <p:cNvCxnSpPr/>
          <p:nvPr userDrawn="1"/>
        </p:nvCxnSpPr>
        <p:spPr>
          <a:xfrm>
            <a:off x="457200" y="4629150"/>
            <a:ext cx="822960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A2C1BD42-FA87-4D4C-8E63-72C8E2B804F6}"/>
              </a:ext>
            </a:extLst>
          </p:cNvPr>
          <p:cNvSpPr txBox="1">
            <a:spLocks/>
          </p:cNvSpPr>
          <p:nvPr userDrawn="1"/>
        </p:nvSpPr>
        <p:spPr>
          <a:xfrm>
            <a:off x="8348472" y="4754880"/>
            <a:ext cx="335056" cy="273844"/>
          </a:xfrm>
          <a:prstGeom prst="rect">
            <a:avLst/>
          </a:prstGeom>
        </p:spPr>
        <p:txBody>
          <a:bodyPr vert="horz" wrap="square" lIns="73152" tIns="34290" rIns="0" bIns="34290" numCol="1" anchor="ctr" anchorCtr="0" compatLnSpc="1">
            <a:prstTxWarp prst="textNoShape">
              <a:avLst/>
            </a:prstTxWarp>
          </a:bodyPr>
          <a:lstStyle>
            <a:defPPr>
              <a:defRPr lang="en-US"/>
            </a:defPPr>
            <a:lvl1pPr algn="ctr" rtl="0" fontAlgn="base">
              <a:spcBef>
                <a:spcPct val="0"/>
              </a:spcBef>
              <a:spcAft>
                <a:spcPct val="0"/>
              </a:spcAft>
              <a:defRPr sz="700" kern="1200">
                <a:solidFill>
                  <a:srgbClr val="5A6874"/>
                </a:solidFill>
                <a:latin typeface="Helvetic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Helvetic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Helvetic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Helvetic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Helvetica" pitchFamily="-84" charset="0"/>
                <a:ea typeface="ＭＳ Ｐゴシック" pitchFamily="-84" charset="-128"/>
                <a:cs typeface="+mn-cs"/>
              </a:defRPr>
            </a:lvl5pPr>
            <a:lvl6pPr marL="2286000" algn="l" defTabSz="914400" rtl="0" eaLnBrk="1" latinLnBrk="0" hangingPunct="1">
              <a:defRPr kern="1200">
                <a:solidFill>
                  <a:schemeClr val="tx1"/>
                </a:solidFill>
                <a:latin typeface="Helvetica" pitchFamily="-84" charset="0"/>
                <a:ea typeface="ＭＳ Ｐゴシック" pitchFamily="-84" charset="-128"/>
                <a:cs typeface="+mn-cs"/>
              </a:defRPr>
            </a:lvl6pPr>
            <a:lvl7pPr marL="2743200" algn="l" defTabSz="914400" rtl="0" eaLnBrk="1" latinLnBrk="0" hangingPunct="1">
              <a:defRPr kern="1200">
                <a:solidFill>
                  <a:schemeClr val="tx1"/>
                </a:solidFill>
                <a:latin typeface="Helvetica" pitchFamily="-84" charset="0"/>
                <a:ea typeface="ＭＳ Ｐゴシック" pitchFamily="-84" charset="-128"/>
                <a:cs typeface="+mn-cs"/>
              </a:defRPr>
            </a:lvl7pPr>
            <a:lvl8pPr marL="3200400" algn="l" defTabSz="914400" rtl="0" eaLnBrk="1" latinLnBrk="0" hangingPunct="1">
              <a:defRPr kern="1200">
                <a:solidFill>
                  <a:schemeClr val="tx1"/>
                </a:solidFill>
                <a:latin typeface="Helvetica" pitchFamily="-84" charset="0"/>
                <a:ea typeface="ＭＳ Ｐゴシック" pitchFamily="-84" charset="-128"/>
                <a:cs typeface="+mn-cs"/>
              </a:defRPr>
            </a:lvl8pPr>
            <a:lvl9pPr marL="3657600" algn="l" defTabSz="914400" rtl="0" eaLnBrk="1" latinLnBrk="0" hangingPunct="1">
              <a:defRPr kern="1200">
                <a:solidFill>
                  <a:schemeClr val="tx1"/>
                </a:solidFill>
                <a:latin typeface="Helvetica" pitchFamily="-84" charset="0"/>
                <a:ea typeface="ＭＳ Ｐゴシック" pitchFamily="-84" charset="-128"/>
                <a:cs typeface="+mn-cs"/>
              </a:defRPr>
            </a:lvl9pPr>
          </a:lstStyle>
          <a:p>
            <a:pPr algn="r"/>
            <a:fld id="{BCC8E10D-BFEF-473D-A90B-5F1DBEFCCA45}" type="slidenum">
              <a:rPr lang="en-US" altLang="en-US" sz="550" smtClean="0">
                <a:solidFill>
                  <a:schemeClr val="accent3"/>
                </a:solidFill>
                <a:latin typeface="Arial" panose="020B0604020202020204" pitchFamily="34" charset="0"/>
                <a:cs typeface="Arial" panose="020B0604020202020204" pitchFamily="34" charset="0"/>
              </a:rPr>
              <a:pPr algn="r"/>
              <a:t>‹#›</a:t>
            </a:fld>
            <a:endParaRPr lang="en-US" altLang="en-US" sz="550" dirty="0">
              <a:solidFill>
                <a:schemeClr val="accent3"/>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7D67139-022C-5846-A5CE-AE1ED5E85646}"/>
              </a:ext>
            </a:extLst>
          </p:cNvPr>
          <p:cNvSpPr/>
          <p:nvPr userDrawn="1"/>
        </p:nvSpPr>
        <p:spPr>
          <a:xfrm>
            <a:off x="7047189" y="4800961"/>
            <a:ext cx="1344279" cy="176972"/>
          </a:xfrm>
          <a:prstGeom prst="rect">
            <a:avLst/>
          </a:prstGeom>
        </p:spPr>
        <p:txBody>
          <a:bodyPr wrap="none" rIns="0">
            <a:spAutoFit/>
          </a:bodyPr>
          <a:lstStyle/>
          <a:p>
            <a:pPr algn="r" rtl="0"/>
            <a:r>
              <a:rPr lang="en-US" sz="550" kern="1200" baseline="0" dirty="0">
                <a:solidFill>
                  <a:schemeClr val="accent3"/>
                </a:solidFill>
                <a:latin typeface="Arial" panose="020B0604020202020204" pitchFamily="34" charset="0"/>
                <a:ea typeface="+mn-ea"/>
                <a:cs typeface="Arial" panose="020B0604020202020204" pitchFamily="34" charset="0"/>
              </a:rPr>
              <a:t>© </a:t>
            </a:r>
            <a:r>
              <a:rPr lang="is-IS" sz="550" kern="1200" baseline="0">
                <a:solidFill>
                  <a:schemeClr val="accent3"/>
                </a:solidFill>
                <a:latin typeface="Arial" panose="020B0604020202020204" pitchFamily="34" charset="0"/>
                <a:ea typeface="+mn-ea"/>
                <a:cs typeface="Arial" panose="020B0604020202020204" pitchFamily="34" charset="0"/>
              </a:rPr>
              <a:t>2020</a:t>
            </a:r>
            <a:r>
              <a:rPr lang="en-US" sz="550" kern="1200" baseline="0" dirty="0">
                <a:solidFill>
                  <a:schemeClr val="accent3"/>
                </a:solidFill>
                <a:latin typeface="Arial" panose="020B0604020202020204" pitchFamily="34" charset="0"/>
                <a:ea typeface="+mn-ea"/>
                <a:cs typeface="Arial" panose="020B0604020202020204" pitchFamily="34" charset="0"/>
              </a:rPr>
              <a:t> CME Group. All rights reserved. </a:t>
            </a:r>
          </a:p>
        </p:txBody>
      </p:sp>
      <p:cxnSp>
        <p:nvCxnSpPr>
          <p:cNvPr id="16" name="Straight Connector 15">
            <a:extLst>
              <a:ext uri="{FF2B5EF4-FFF2-40B4-BE49-F238E27FC236}">
                <a16:creationId xmlns:a16="http://schemas.microsoft.com/office/drawing/2014/main" id="{324C5B4E-4A34-3347-A2E2-26F5A6705F26}"/>
              </a:ext>
            </a:extLst>
          </p:cNvPr>
          <p:cNvCxnSpPr/>
          <p:nvPr userDrawn="1"/>
        </p:nvCxnSpPr>
        <p:spPr>
          <a:xfrm rot="5400000">
            <a:off x="6772892" y="4877837"/>
            <a:ext cx="137160" cy="0"/>
          </a:xfrm>
          <a:prstGeom prst="line">
            <a:avLst/>
          </a:prstGeom>
          <a:ln w="6350">
            <a:solidFill>
              <a:srgbClr val="C2CACE"/>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15EB71F-CF15-A840-A49F-C7EF3EB25531}"/>
              </a:ext>
            </a:extLst>
          </p:cNvPr>
          <p:cNvSpPr/>
          <p:nvPr userDrawn="1"/>
        </p:nvSpPr>
        <p:spPr>
          <a:xfrm>
            <a:off x="5687894" y="4800961"/>
            <a:ext cx="856068" cy="176972"/>
          </a:xfrm>
          <a:prstGeom prst="rect">
            <a:avLst/>
          </a:prstGeom>
        </p:spPr>
        <p:txBody>
          <a:bodyPr wrap="none" rIns="0">
            <a:spAutoFit/>
          </a:bodyPr>
          <a:lstStyle/>
          <a:p>
            <a:pPr algn="r" rtl="0"/>
            <a:r>
              <a:rPr lang="en-US" sz="550" b="0" i="0" kern="1200" spc="23" baseline="0" dirty="0">
                <a:solidFill>
                  <a:schemeClr val="accent3"/>
                </a:solidFill>
                <a:latin typeface="Arial" panose="020B0604020202020204" pitchFamily="34" charset="0"/>
                <a:ea typeface="Helvetica" charset="0"/>
                <a:cs typeface="Arial" panose="020B0604020202020204" pitchFamily="34" charset="0"/>
              </a:rPr>
              <a:t>CME GROUP PUBLIC</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4697855"/>
            <a:ext cx="1252366" cy="371436"/>
          </a:xfrm>
          <a:prstGeom prst="rect">
            <a:avLst/>
          </a:prstGeom>
        </p:spPr>
      </p:pic>
    </p:spTree>
    <p:extLst>
      <p:ext uri="{BB962C8B-B14F-4D97-AF65-F5344CB8AC3E}">
        <p14:creationId xmlns:p14="http://schemas.microsoft.com/office/powerpoint/2010/main" val="124266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88147"/>
            <a:ext cx="8261350" cy="21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446088" y="1021556"/>
            <a:ext cx="82613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Tree>
  </p:cSld>
  <p:clrMap bg1="lt1" tx1="dk1" bg2="lt2" tx2="dk2" accent1="accent1" accent2="accent2" accent3="accent3" accent4="accent4" accent5="accent5" accent6="accent6" hlink="hlink" folHlink="folHlink"/>
  <p:sldLayoutIdLst>
    <p:sldLayoutId id="2147483718" r:id="rId1"/>
    <p:sldLayoutId id="2147483751" r:id="rId2"/>
    <p:sldLayoutId id="2147483740" r:id="rId3"/>
    <p:sldLayoutId id="2147483752" r:id="rId4"/>
    <p:sldLayoutId id="2147483720" r:id="rId5"/>
    <p:sldLayoutId id="2147483741" r:id="rId6"/>
    <p:sldLayoutId id="2147483721" r:id="rId7"/>
    <p:sldLayoutId id="2147483742" r:id="rId8"/>
    <p:sldLayoutId id="2147483722" r:id="rId9"/>
    <p:sldLayoutId id="2147483745" r:id="rId10"/>
    <p:sldLayoutId id="2147483723" r:id="rId11"/>
    <p:sldLayoutId id="2147483746" r:id="rId12"/>
    <p:sldLayoutId id="2147483724" r:id="rId13"/>
    <p:sldLayoutId id="2147483726" r:id="rId14"/>
    <p:sldLayoutId id="2147483727" r:id="rId15"/>
    <p:sldLayoutId id="2147483728" r:id="rId16"/>
    <p:sldLayoutId id="2147483730" r:id="rId17"/>
    <p:sldLayoutId id="2147483750" r:id="rId18"/>
    <p:sldLayoutId id="2147483743" r:id="rId19"/>
    <p:sldLayoutId id="2147483747" r:id="rId20"/>
    <p:sldLayoutId id="2147483748" r:id="rId21"/>
    <p:sldLayoutId id="2147483731" r:id="rId22"/>
    <p:sldLayoutId id="2147483734" r:id="rId23"/>
    <p:sldLayoutId id="2147483736" r:id="rId24"/>
    <p:sldLayoutId id="2147483737" r:id="rId25"/>
    <p:sldLayoutId id="2147483744" r:id="rId26"/>
    <p:sldLayoutId id="2147483738" r:id="rId27"/>
    <p:sldLayoutId id="2147483749" r:id="rId28"/>
    <p:sldLayoutId id="2147483739" r:id="rId29"/>
  </p:sldLayoutIdLst>
  <p:hf hdr="0" ftr="0" dt="0"/>
  <p:txStyles>
    <p:titleStyle>
      <a:lvl1pPr algn="l" rtl="0" eaLnBrk="1" fontAlgn="base" hangingPunct="1">
        <a:spcBef>
          <a:spcPct val="0"/>
        </a:spcBef>
        <a:spcAft>
          <a:spcPct val="0"/>
        </a:spcAft>
        <a:defRPr sz="1050" b="1" kern="1200">
          <a:solidFill>
            <a:schemeClr val="accent1"/>
          </a:solidFill>
          <a:latin typeface="Arial" panose="020B0604020202020204" pitchFamily="34" charset="0"/>
          <a:ea typeface="ＭＳ Ｐゴシック" pitchFamily="-84" charset="-128"/>
          <a:cs typeface="Arial" pitchFamily="34" charset="0"/>
        </a:defRPr>
      </a:lvl1pPr>
      <a:lvl2pPr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2pPr>
      <a:lvl3pPr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3pPr>
      <a:lvl4pPr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4pPr>
      <a:lvl5pPr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5pPr>
      <a:lvl6pPr marL="342892"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6pPr>
      <a:lvl7pPr marL="685783"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7pPr>
      <a:lvl8pPr marL="1028675"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8pPr>
      <a:lvl9pPr marL="1371566"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9pPr>
    </p:titleStyle>
    <p:bodyStyle>
      <a:lvl1pPr marL="171446" indent="-171446" algn="l" rtl="0" eaLnBrk="1" fontAlgn="base" hangingPunct="1">
        <a:spcBef>
          <a:spcPts val="0"/>
        </a:spcBef>
        <a:spcAft>
          <a:spcPts val="300"/>
        </a:spcAft>
        <a:buClr>
          <a:schemeClr val="accent1"/>
        </a:buClr>
        <a:buFont typeface="Arial" pitchFamily="34" charset="0"/>
        <a:buChar char="•"/>
        <a:defRPr sz="1200" kern="1200">
          <a:solidFill>
            <a:schemeClr val="accent1"/>
          </a:solidFill>
          <a:latin typeface="Arial" panose="020B0604020202020204" pitchFamily="34" charset="0"/>
          <a:ea typeface="ＭＳ Ｐゴシック" pitchFamily="-84" charset="-128"/>
          <a:cs typeface="Arial" pitchFamily="34" charset="0"/>
        </a:defRPr>
      </a:lvl1pPr>
      <a:lvl2pPr marL="342892" indent="-88104" algn="l" rtl="0" eaLnBrk="1" fontAlgn="base" hangingPunct="1">
        <a:spcBef>
          <a:spcPts val="0"/>
        </a:spcBef>
        <a:spcAft>
          <a:spcPts val="300"/>
        </a:spcAft>
        <a:buClr>
          <a:schemeClr val="accent3"/>
        </a:buClr>
        <a:buFont typeface="Arial" pitchFamily="34" charset="0"/>
        <a:buChar char="-"/>
        <a:defRPr sz="1050" kern="1200">
          <a:solidFill>
            <a:schemeClr val="accent3"/>
          </a:solidFill>
          <a:latin typeface="Arial" panose="020B0604020202020204" pitchFamily="34" charset="0"/>
          <a:ea typeface="ＭＳ Ｐゴシック" pitchFamily="-84" charset="-128"/>
          <a:cs typeface="Arial" pitchFamily="34" charset="0"/>
        </a:defRPr>
      </a:lvl2pPr>
      <a:lvl3pPr marL="560771" indent="-171446" algn="l" rtl="0" eaLnBrk="1" fontAlgn="base" hangingPunct="1">
        <a:spcBef>
          <a:spcPts val="0"/>
        </a:spcBef>
        <a:spcAft>
          <a:spcPts val="300"/>
        </a:spcAft>
        <a:buClr>
          <a:schemeClr val="accent3"/>
        </a:buClr>
        <a:buFont typeface="Arial" pitchFamily="34" charset="0"/>
        <a:buChar char="•"/>
        <a:defRPr sz="1050" kern="1200">
          <a:solidFill>
            <a:schemeClr val="accent3"/>
          </a:solidFill>
          <a:latin typeface="Arial" panose="020B0604020202020204" pitchFamily="34" charset="0"/>
          <a:ea typeface="ＭＳ Ｐゴシック" pitchFamily="-84" charset="-128"/>
          <a:cs typeface="Arial" pitchFamily="34" charset="0"/>
        </a:defRPr>
      </a:lvl3pPr>
      <a:lvl4pPr marL="1200120" indent="-171446" algn="l" rtl="0" eaLnBrk="1" fontAlgn="base" hangingPunct="1">
        <a:spcBef>
          <a:spcPct val="20000"/>
        </a:spcBef>
        <a:spcAft>
          <a:spcPct val="0"/>
        </a:spcAft>
        <a:buFont typeface="Arial" pitchFamily="34" charset="0"/>
        <a:buChar char="–"/>
        <a:defRPr sz="1500" kern="1200">
          <a:solidFill>
            <a:schemeClr val="tx1"/>
          </a:solidFill>
          <a:latin typeface="+mn-lt"/>
          <a:ea typeface="ＭＳ Ｐゴシック" pitchFamily="-84" charset="-128"/>
          <a:cs typeface="+mn-cs"/>
        </a:defRPr>
      </a:lvl4pPr>
      <a:lvl5pPr marL="1543012" indent="-171446" algn="l" rtl="0" eaLnBrk="1" fontAlgn="base" hangingPunct="1">
        <a:spcBef>
          <a:spcPct val="20000"/>
        </a:spcBef>
        <a:spcAft>
          <a:spcPct val="0"/>
        </a:spcAft>
        <a:buFont typeface="Arial" pitchFamily="34" charset="0"/>
        <a:buChar char="»"/>
        <a:defRPr sz="1500" kern="1200">
          <a:solidFill>
            <a:schemeClr val="tx1"/>
          </a:solidFill>
          <a:latin typeface="+mn-lt"/>
          <a:ea typeface="ＭＳ Ｐゴシック" pitchFamily="-84" charset="-128"/>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0.xml"/><Relationship Id="rId5" Type="http://schemas.openxmlformats.org/officeDocument/2006/relationships/image" Target="../media/image26.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0.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0.xml"/><Relationship Id="rId5" Type="http://schemas.openxmlformats.org/officeDocument/2006/relationships/image" Target="../media/image38.JP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0.xml"/><Relationship Id="rId5"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0.xml"/><Relationship Id="rId5" Type="http://schemas.openxmlformats.org/officeDocument/2006/relationships/image" Target="../media/image10.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0.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0.xml"/><Relationship Id="rId5" Type="http://schemas.openxmlformats.org/officeDocument/2006/relationships/image" Target="../media/image18.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0.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457200" y="1865032"/>
            <a:ext cx="7772400" cy="63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l" rtl="0" eaLnBrk="1" fontAlgn="base" hangingPunct="1">
              <a:lnSpc>
                <a:spcPts val="2775"/>
              </a:lnSpc>
              <a:spcBef>
                <a:spcPct val="0"/>
              </a:spcBef>
              <a:spcAft>
                <a:spcPct val="0"/>
              </a:spcAft>
              <a:defRPr lang="en-US" sz="2800" b="1" kern="1200" smtClean="0">
                <a:solidFill>
                  <a:schemeClr val="bg1"/>
                </a:solidFill>
                <a:latin typeface="Arial" panose="020B0604020202020204" pitchFamily="34" charset="0"/>
                <a:ea typeface="+mj-ea"/>
                <a:cs typeface="Arial" pitchFamily="34" charset="0"/>
              </a:defRPr>
            </a:lvl1pPr>
            <a:lvl2pPr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2pPr>
            <a:lvl3pPr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3pPr>
            <a:lvl4pPr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4pPr>
            <a:lvl5pPr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5pPr>
            <a:lvl6pPr marL="342892"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6pPr>
            <a:lvl7pPr marL="685783"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7pPr>
            <a:lvl8pPr marL="1028675"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8pPr>
            <a:lvl9pPr marL="1371566" algn="l" rtl="0" eaLnBrk="1" fontAlgn="base" hangingPunct="1">
              <a:spcBef>
                <a:spcPct val="0"/>
              </a:spcBef>
              <a:spcAft>
                <a:spcPct val="0"/>
              </a:spcAft>
              <a:defRPr sz="1050" b="1">
                <a:solidFill>
                  <a:schemeClr val="tx2"/>
                </a:solidFill>
                <a:latin typeface="Helvetica" pitchFamily="-84" charset="0"/>
                <a:ea typeface="ＭＳ Ｐゴシック" pitchFamily="-84" charset="-128"/>
              </a:defRPr>
            </a:lvl9pPr>
          </a:lstStyle>
          <a:p>
            <a:r>
              <a:rPr lang="en-US" dirty="0">
                <a:solidFill>
                  <a:schemeClr val="accent2"/>
                </a:solidFill>
              </a:rPr>
              <a:t>CME Group Foundation</a:t>
            </a:r>
          </a:p>
          <a:p>
            <a:endParaRPr lang="en-US" dirty="0"/>
          </a:p>
          <a:p>
            <a:r>
              <a:rPr lang="en-US" dirty="0"/>
              <a:t>2021-22 Scholars</a:t>
            </a:r>
          </a:p>
        </p:txBody>
      </p:sp>
    </p:spTree>
    <p:extLst>
      <p:ext uri="{BB962C8B-B14F-4D97-AF65-F5344CB8AC3E}">
        <p14:creationId xmlns:p14="http://schemas.microsoft.com/office/powerpoint/2010/main" val="1354312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7B39-7B7E-4B0B-8B98-8397CF88BD79}"/>
              </a:ext>
            </a:extLst>
          </p:cNvPr>
          <p:cNvSpPr>
            <a:spLocks noGrp="1"/>
          </p:cNvSpPr>
          <p:nvPr>
            <p:ph type="ctrTitle"/>
          </p:nvPr>
        </p:nvSpPr>
        <p:spPr>
          <a:xfrm>
            <a:off x="108857" y="101600"/>
            <a:ext cx="8904514" cy="4557486"/>
          </a:xfrm>
        </p:spPr>
        <p:txBody>
          <a:bodyPr/>
          <a:lstStyle/>
          <a:p>
            <a:br>
              <a:rPr lang="en-US" b="0" dirty="0"/>
            </a:br>
            <a:br>
              <a:rPr lang="en-US" b="0" dirty="0"/>
            </a:br>
            <a:endParaRPr lang="en-US" dirty="0"/>
          </a:p>
        </p:txBody>
      </p:sp>
      <p:graphicFrame>
        <p:nvGraphicFramePr>
          <p:cNvPr id="5" name="Table 4">
            <a:extLst>
              <a:ext uri="{FF2B5EF4-FFF2-40B4-BE49-F238E27FC236}">
                <a16:creationId xmlns:a16="http://schemas.microsoft.com/office/drawing/2014/main" id="{0D076A3F-3AE0-4CE0-B777-2948DB1FD640}"/>
              </a:ext>
            </a:extLst>
          </p:cNvPr>
          <p:cNvGraphicFramePr>
            <a:graphicFrameLocks noGrp="1"/>
          </p:cNvGraphicFramePr>
          <p:nvPr>
            <p:extLst>
              <p:ext uri="{D42A27DB-BD31-4B8C-83A1-F6EECF244321}">
                <p14:modId xmlns:p14="http://schemas.microsoft.com/office/powerpoint/2010/main" val="3499954378"/>
              </p:ext>
            </p:extLst>
          </p:nvPr>
        </p:nvGraphicFramePr>
        <p:xfrm>
          <a:off x="476831" y="140667"/>
          <a:ext cx="8190338" cy="4376854"/>
        </p:xfrm>
        <a:graphic>
          <a:graphicData uri="http://schemas.openxmlformats.org/drawingml/2006/table">
            <a:tbl>
              <a:tblPr firstRow="1" bandRow="1">
                <a:tableStyleId>{5C22544A-7EE6-4342-B048-85BDC9FD1C3A}</a:tableStyleId>
              </a:tblPr>
              <a:tblGrid>
                <a:gridCol w="4095169">
                  <a:extLst>
                    <a:ext uri="{9D8B030D-6E8A-4147-A177-3AD203B41FA5}">
                      <a16:colId xmlns:a16="http://schemas.microsoft.com/office/drawing/2014/main" val="723283926"/>
                    </a:ext>
                  </a:extLst>
                </a:gridCol>
                <a:gridCol w="4095169">
                  <a:extLst>
                    <a:ext uri="{9D8B030D-6E8A-4147-A177-3AD203B41FA5}">
                      <a16:colId xmlns:a16="http://schemas.microsoft.com/office/drawing/2014/main" val="2459646783"/>
                    </a:ext>
                  </a:extLst>
                </a:gridCol>
              </a:tblGrid>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0192015"/>
                  </a:ext>
                </a:extLst>
              </a:tr>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5570430"/>
                  </a:ext>
                </a:extLst>
              </a:tr>
            </a:tbl>
          </a:graphicData>
        </a:graphic>
      </p:graphicFrame>
      <p:sp>
        <p:nvSpPr>
          <p:cNvPr id="6" name="TextBox 5">
            <a:extLst>
              <a:ext uri="{FF2B5EF4-FFF2-40B4-BE49-F238E27FC236}">
                <a16:creationId xmlns:a16="http://schemas.microsoft.com/office/drawing/2014/main" id="{4A16C78B-7D78-4709-8190-F716CEE5C4A4}"/>
              </a:ext>
            </a:extLst>
          </p:cNvPr>
          <p:cNvSpPr txBox="1"/>
          <p:nvPr/>
        </p:nvSpPr>
        <p:spPr>
          <a:xfrm>
            <a:off x="2178762" y="149661"/>
            <a:ext cx="2251732" cy="1869743"/>
          </a:xfrm>
          <a:prstGeom prst="rect">
            <a:avLst/>
          </a:prstGeom>
          <a:noFill/>
        </p:spPr>
        <p:txBody>
          <a:bodyPr wrap="square" rtlCol="0">
            <a:spAutoFit/>
          </a:bodyPr>
          <a:lstStyle/>
          <a:p>
            <a:r>
              <a:rPr lang="en-US" sz="1050" dirty="0">
                <a:solidFill>
                  <a:schemeClr val="bg1"/>
                </a:solidFill>
              </a:rPr>
              <a:t>Julian Pacheco is a senior at the University of Illinois at Chicago majoring in Finance and IDS. He grew up in Chicago and graduated from Jones College Prep. His interests include competing in tennis and baseball, and biking near lake Michigan. His career goal is to work in the financial services industry and make a lasting impact on those he meets.  </a:t>
            </a:r>
          </a:p>
        </p:txBody>
      </p:sp>
      <p:sp>
        <p:nvSpPr>
          <p:cNvPr id="8" name="TextBox 7">
            <a:extLst>
              <a:ext uri="{FF2B5EF4-FFF2-40B4-BE49-F238E27FC236}">
                <a16:creationId xmlns:a16="http://schemas.microsoft.com/office/drawing/2014/main" id="{D762A645-21A3-44D9-B382-24E5B2E34D8E}"/>
              </a:ext>
            </a:extLst>
          </p:cNvPr>
          <p:cNvSpPr txBox="1"/>
          <p:nvPr/>
        </p:nvSpPr>
        <p:spPr>
          <a:xfrm>
            <a:off x="6350000" y="149661"/>
            <a:ext cx="2390117" cy="1384995"/>
          </a:xfrm>
          <a:prstGeom prst="rect">
            <a:avLst/>
          </a:prstGeom>
          <a:noFill/>
        </p:spPr>
        <p:txBody>
          <a:bodyPr wrap="square" rtlCol="0">
            <a:spAutoFit/>
          </a:bodyPr>
          <a:lstStyle/>
          <a:p>
            <a:r>
              <a:rPr lang="en-US" sz="1050" dirty="0">
                <a:solidFill>
                  <a:schemeClr val="bg1"/>
                </a:solidFill>
              </a:rPr>
              <a:t>Sergio Palomino is a senior at the University of Illinois at Chicago majoring in finance. He grew up in Chicago and graduated from Curie Metropolitan High School. His interests include hiking and swimming. His career goal is to become an investment banker.</a:t>
            </a:r>
          </a:p>
        </p:txBody>
      </p:sp>
      <p:sp>
        <p:nvSpPr>
          <p:cNvPr id="10" name="TextBox 9">
            <a:extLst>
              <a:ext uri="{FF2B5EF4-FFF2-40B4-BE49-F238E27FC236}">
                <a16:creationId xmlns:a16="http://schemas.microsoft.com/office/drawing/2014/main" id="{4E0106FD-7E4A-4854-8532-8527C8CF7E4B}"/>
              </a:ext>
            </a:extLst>
          </p:cNvPr>
          <p:cNvSpPr txBox="1"/>
          <p:nvPr/>
        </p:nvSpPr>
        <p:spPr>
          <a:xfrm>
            <a:off x="2141674" y="2357437"/>
            <a:ext cx="2251732" cy="1708160"/>
          </a:xfrm>
          <a:prstGeom prst="rect">
            <a:avLst/>
          </a:prstGeom>
          <a:noFill/>
        </p:spPr>
        <p:txBody>
          <a:bodyPr wrap="square" rtlCol="0">
            <a:spAutoFit/>
          </a:bodyPr>
          <a:lstStyle/>
          <a:p>
            <a:r>
              <a:rPr lang="en-US" sz="1050" dirty="0"/>
              <a:t>Zion Powell is a senior at Saint Xavier University, majoring in Computer Science and Computer Information Systems. He grew up in Harvey, Illinois, and graduated from Thornton Township High School. His interests include computers and technology. His career goal is to secure a full-time job at CME Group.</a:t>
            </a:r>
          </a:p>
        </p:txBody>
      </p:sp>
      <p:sp>
        <p:nvSpPr>
          <p:cNvPr id="12" name="TextBox 11">
            <a:extLst>
              <a:ext uri="{FF2B5EF4-FFF2-40B4-BE49-F238E27FC236}">
                <a16:creationId xmlns:a16="http://schemas.microsoft.com/office/drawing/2014/main" id="{E154BE84-F0DF-42E7-86C5-277E81F58FE0}"/>
              </a:ext>
            </a:extLst>
          </p:cNvPr>
          <p:cNvSpPr txBox="1"/>
          <p:nvPr/>
        </p:nvSpPr>
        <p:spPr>
          <a:xfrm>
            <a:off x="6349999" y="2302494"/>
            <a:ext cx="2317169" cy="1869743"/>
          </a:xfrm>
          <a:prstGeom prst="rect">
            <a:avLst/>
          </a:prstGeom>
          <a:noFill/>
        </p:spPr>
        <p:txBody>
          <a:bodyPr wrap="square" rtlCol="0">
            <a:spAutoFit/>
          </a:bodyPr>
          <a:lstStyle/>
          <a:p>
            <a:r>
              <a:rPr lang="en-US" sz="1050" dirty="0" err="1"/>
              <a:t>Aiah</a:t>
            </a:r>
            <a:r>
              <a:rPr lang="en-US" sz="1050" dirty="0"/>
              <a:t> Radwan is a junior at the University of Illinois at Urbana-Champaign majoring in Finance. She grew up in Urbana, Illinois and graduated from Urbana High School. Her interests include soccer, ping pong and cooking. Her career goal is to become a financial consultant and create a not-for-profit that helps educate financial literacy.</a:t>
            </a:r>
          </a:p>
        </p:txBody>
      </p:sp>
      <p:pic>
        <p:nvPicPr>
          <p:cNvPr id="13" name="Picture 12">
            <a:extLst>
              <a:ext uri="{FF2B5EF4-FFF2-40B4-BE49-F238E27FC236}">
                <a16:creationId xmlns:a16="http://schemas.microsoft.com/office/drawing/2014/main" id="{AF5DA7BB-43E8-4F36-933E-1CF26A0D2FD1}"/>
              </a:ext>
            </a:extLst>
          </p:cNvPr>
          <p:cNvPicPr>
            <a:picLocks noChangeAspect="1"/>
          </p:cNvPicPr>
          <p:nvPr/>
        </p:nvPicPr>
        <p:blipFill>
          <a:blip r:embed="rId2"/>
          <a:stretch>
            <a:fillRect/>
          </a:stretch>
        </p:blipFill>
        <p:spPr>
          <a:xfrm>
            <a:off x="532069" y="177396"/>
            <a:ext cx="1591455" cy="2122129"/>
          </a:xfrm>
          <a:prstGeom prst="rect">
            <a:avLst/>
          </a:prstGeom>
        </p:spPr>
      </p:pic>
      <p:pic>
        <p:nvPicPr>
          <p:cNvPr id="15" name="Picture 14">
            <a:extLst>
              <a:ext uri="{FF2B5EF4-FFF2-40B4-BE49-F238E27FC236}">
                <a16:creationId xmlns:a16="http://schemas.microsoft.com/office/drawing/2014/main" id="{52F3C85A-7916-4FCA-87FF-68456382976B}"/>
              </a:ext>
            </a:extLst>
          </p:cNvPr>
          <p:cNvPicPr>
            <a:picLocks noChangeAspect="1"/>
          </p:cNvPicPr>
          <p:nvPr/>
        </p:nvPicPr>
        <p:blipFill>
          <a:blip r:embed="rId3"/>
          <a:stretch>
            <a:fillRect/>
          </a:stretch>
        </p:blipFill>
        <p:spPr>
          <a:xfrm>
            <a:off x="4618316" y="149661"/>
            <a:ext cx="1731684" cy="2122278"/>
          </a:xfrm>
          <a:prstGeom prst="rect">
            <a:avLst/>
          </a:prstGeom>
        </p:spPr>
      </p:pic>
      <p:pic>
        <p:nvPicPr>
          <p:cNvPr id="17" name="Picture 16">
            <a:extLst>
              <a:ext uri="{FF2B5EF4-FFF2-40B4-BE49-F238E27FC236}">
                <a16:creationId xmlns:a16="http://schemas.microsoft.com/office/drawing/2014/main" id="{51E1EAE4-2B52-41E3-AFE2-D858D9EBEC3D}"/>
              </a:ext>
            </a:extLst>
          </p:cNvPr>
          <p:cNvPicPr>
            <a:picLocks noChangeAspect="1"/>
          </p:cNvPicPr>
          <p:nvPr/>
        </p:nvPicPr>
        <p:blipFill>
          <a:blip r:embed="rId4"/>
          <a:stretch>
            <a:fillRect/>
          </a:stretch>
        </p:blipFill>
        <p:spPr>
          <a:xfrm>
            <a:off x="499640" y="2336254"/>
            <a:ext cx="1713790" cy="2170557"/>
          </a:xfrm>
          <a:prstGeom prst="rect">
            <a:avLst/>
          </a:prstGeom>
        </p:spPr>
      </p:pic>
      <p:pic>
        <p:nvPicPr>
          <p:cNvPr id="19" name="Picture 18" descr="A picture containing person, ground, outdoor&#10;&#10;Description automatically generated">
            <a:extLst>
              <a:ext uri="{FF2B5EF4-FFF2-40B4-BE49-F238E27FC236}">
                <a16:creationId xmlns:a16="http://schemas.microsoft.com/office/drawing/2014/main" id="{307E0BFB-2769-4315-92D8-DC62D8AC9B29}"/>
              </a:ext>
            </a:extLst>
          </p:cNvPr>
          <p:cNvPicPr>
            <a:picLocks noChangeAspect="1"/>
          </p:cNvPicPr>
          <p:nvPr/>
        </p:nvPicPr>
        <p:blipFill>
          <a:blip r:embed="rId5"/>
          <a:stretch>
            <a:fillRect/>
          </a:stretch>
        </p:blipFill>
        <p:spPr>
          <a:xfrm>
            <a:off x="4618315" y="2336255"/>
            <a:ext cx="1731683" cy="2133600"/>
          </a:xfrm>
          <a:prstGeom prst="rect">
            <a:avLst/>
          </a:prstGeom>
        </p:spPr>
      </p:pic>
    </p:spTree>
    <p:extLst>
      <p:ext uri="{BB962C8B-B14F-4D97-AF65-F5344CB8AC3E}">
        <p14:creationId xmlns:p14="http://schemas.microsoft.com/office/powerpoint/2010/main" val="3531124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7B39-7B7E-4B0B-8B98-8397CF88BD79}"/>
              </a:ext>
            </a:extLst>
          </p:cNvPr>
          <p:cNvSpPr>
            <a:spLocks noGrp="1"/>
          </p:cNvSpPr>
          <p:nvPr>
            <p:ph type="ctrTitle"/>
          </p:nvPr>
        </p:nvSpPr>
        <p:spPr>
          <a:xfrm>
            <a:off x="108857" y="101600"/>
            <a:ext cx="8904514" cy="4557486"/>
          </a:xfrm>
        </p:spPr>
        <p:txBody>
          <a:bodyPr/>
          <a:lstStyle/>
          <a:p>
            <a:br>
              <a:rPr lang="en-US" b="0" dirty="0"/>
            </a:br>
            <a:br>
              <a:rPr lang="en-US" b="0" dirty="0"/>
            </a:br>
            <a:endParaRPr lang="en-US" dirty="0"/>
          </a:p>
        </p:txBody>
      </p:sp>
      <p:graphicFrame>
        <p:nvGraphicFramePr>
          <p:cNvPr id="5" name="Table 4">
            <a:extLst>
              <a:ext uri="{FF2B5EF4-FFF2-40B4-BE49-F238E27FC236}">
                <a16:creationId xmlns:a16="http://schemas.microsoft.com/office/drawing/2014/main" id="{0D076A3F-3AE0-4CE0-B777-2948DB1FD640}"/>
              </a:ext>
            </a:extLst>
          </p:cNvPr>
          <p:cNvGraphicFramePr>
            <a:graphicFrameLocks noGrp="1"/>
          </p:cNvGraphicFramePr>
          <p:nvPr>
            <p:extLst>
              <p:ext uri="{D42A27DB-BD31-4B8C-83A1-F6EECF244321}">
                <p14:modId xmlns:p14="http://schemas.microsoft.com/office/powerpoint/2010/main" val="4030142896"/>
              </p:ext>
            </p:extLst>
          </p:nvPr>
        </p:nvGraphicFramePr>
        <p:xfrm>
          <a:off x="476831" y="140667"/>
          <a:ext cx="8190338" cy="4376854"/>
        </p:xfrm>
        <a:graphic>
          <a:graphicData uri="http://schemas.openxmlformats.org/drawingml/2006/table">
            <a:tbl>
              <a:tblPr firstRow="1" bandRow="1">
                <a:tableStyleId>{5C22544A-7EE6-4342-B048-85BDC9FD1C3A}</a:tableStyleId>
              </a:tblPr>
              <a:tblGrid>
                <a:gridCol w="4095169">
                  <a:extLst>
                    <a:ext uri="{9D8B030D-6E8A-4147-A177-3AD203B41FA5}">
                      <a16:colId xmlns:a16="http://schemas.microsoft.com/office/drawing/2014/main" val="723283926"/>
                    </a:ext>
                  </a:extLst>
                </a:gridCol>
                <a:gridCol w="4095169">
                  <a:extLst>
                    <a:ext uri="{9D8B030D-6E8A-4147-A177-3AD203B41FA5}">
                      <a16:colId xmlns:a16="http://schemas.microsoft.com/office/drawing/2014/main" val="2459646783"/>
                    </a:ext>
                  </a:extLst>
                </a:gridCol>
              </a:tblGrid>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0192015"/>
                  </a:ext>
                </a:extLst>
              </a:tr>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5570430"/>
                  </a:ext>
                </a:extLst>
              </a:tr>
            </a:tbl>
          </a:graphicData>
        </a:graphic>
      </p:graphicFrame>
      <p:sp>
        <p:nvSpPr>
          <p:cNvPr id="6" name="TextBox 5">
            <a:extLst>
              <a:ext uri="{FF2B5EF4-FFF2-40B4-BE49-F238E27FC236}">
                <a16:creationId xmlns:a16="http://schemas.microsoft.com/office/drawing/2014/main" id="{A49E55EC-57D1-461C-B50E-7E18B290A86F}"/>
              </a:ext>
            </a:extLst>
          </p:cNvPr>
          <p:cNvSpPr txBox="1"/>
          <p:nvPr/>
        </p:nvSpPr>
        <p:spPr>
          <a:xfrm>
            <a:off x="2348564" y="117103"/>
            <a:ext cx="2064471" cy="2192908"/>
          </a:xfrm>
          <a:prstGeom prst="rect">
            <a:avLst/>
          </a:prstGeom>
          <a:noFill/>
        </p:spPr>
        <p:txBody>
          <a:bodyPr wrap="square" rtlCol="0">
            <a:spAutoFit/>
          </a:bodyPr>
          <a:lstStyle/>
          <a:p>
            <a:r>
              <a:rPr lang="en-US" sz="1050" dirty="0">
                <a:solidFill>
                  <a:schemeClr val="bg1"/>
                </a:solidFill>
              </a:rPr>
              <a:t>Hernan Razo will be a 5th year co-terminal degree student at the Illinois Institute of Technology working on his bachelors and masters degree in computer science. He grew up in Chicago and graduated from the Chicago Math and Science Academy. His interests include biking and reading. His career goals are to work in artificial intelligence and data science.</a:t>
            </a:r>
          </a:p>
        </p:txBody>
      </p:sp>
      <p:sp>
        <p:nvSpPr>
          <p:cNvPr id="8" name="TextBox 7">
            <a:extLst>
              <a:ext uri="{FF2B5EF4-FFF2-40B4-BE49-F238E27FC236}">
                <a16:creationId xmlns:a16="http://schemas.microsoft.com/office/drawing/2014/main" id="{6C45BA0B-2176-454D-A910-8AA71CBD333D}"/>
              </a:ext>
            </a:extLst>
          </p:cNvPr>
          <p:cNvSpPr txBox="1"/>
          <p:nvPr/>
        </p:nvSpPr>
        <p:spPr>
          <a:xfrm>
            <a:off x="6373383" y="129731"/>
            <a:ext cx="2251357" cy="2192908"/>
          </a:xfrm>
          <a:prstGeom prst="rect">
            <a:avLst/>
          </a:prstGeom>
          <a:noFill/>
        </p:spPr>
        <p:txBody>
          <a:bodyPr wrap="square" rtlCol="0">
            <a:spAutoFit/>
          </a:bodyPr>
          <a:lstStyle/>
          <a:p>
            <a:r>
              <a:rPr lang="en-US" sz="1050" dirty="0">
                <a:solidFill>
                  <a:schemeClr val="bg1"/>
                </a:solidFill>
              </a:rPr>
              <a:t>Noelle Robinson will be a junior at the University of Illinois at Chicago, double majoring in Finance and Information Decision Sciences. She grew up in Chicago and graduated from Mizzou Academy High School. Her interests include browsing the wealth of knowledge online, tutoring her peers, and teaching personal finance to young adults. Her career goal is to use data in a meaningful way.</a:t>
            </a:r>
          </a:p>
        </p:txBody>
      </p:sp>
      <p:sp>
        <p:nvSpPr>
          <p:cNvPr id="10" name="TextBox 9">
            <a:extLst>
              <a:ext uri="{FF2B5EF4-FFF2-40B4-BE49-F238E27FC236}">
                <a16:creationId xmlns:a16="http://schemas.microsoft.com/office/drawing/2014/main" id="{A8CC947A-C8BF-43D4-91F7-594675DE9D10}"/>
              </a:ext>
            </a:extLst>
          </p:cNvPr>
          <p:cNvSpPr txBox="1"/>
          <p:nvPr/>
        </p:nvSpPr>
        <p:spPr>
          <a:xfrm>
            <a:off x="2309382" y="2329094"/>
            <a:ext cx="2251732" cy="1546577"/>
          </a:xfrm>
          <a:prstGeom prst="rect">
            <a:avLst/>
          </a:prstGeom>
          <a:noFill/>
        </p:spPr>
        <p:txBody>
          <a:bodyPr wrap="square" rtlCol="0">
            <a:spAutoFit/>
          </a:bodyPr>
          <a:lstStyle/>
          <a:p>
            <a:r>
              <a:rPr lang="en-US" sz="1050" dirty="0"/>
              <a:t>Thomas Rueben Rocha is a senior at University of Illinois at Chicago majoring in Finance. He grew up in Romeoville, IL and graduated from Romeoville High School. His interests include running, working out and reading. His career goal is to become a personal financial analyst and planner.</a:t>
            </a:r>
          </a:p>
        </p:txBody>
      </p:sp>
      <p:pic>
        <p:nvPicPr>
          <p:cNvPr id="11" name="Picture 10">
            <a:extLst>
              <a:ext uri="{FF2B5EF4-FFF2-40B4-BE49-F238E27FC236}">
                <a16:creationId xmlns:a16="http://schemas.microsoft.com/office/drawing/2014/main" id="{CA10169B-1E1C-4341-8D50-D6745CB8AACB}"/>
              </a:ext>
            </a:extLst>
          </p:cNvPr>
          <p:cNvPicPr>
            <a:picLocks noChangeAspect="1"/>
          </p:cNvPicPr>
          <p:nvPr/>
        </p:nvPicPr>
        <p:blipFill>
          <a:blip r:embed="rId2"/>
          <a:stretch>
            <a:fillRect/>
          </a:stretch>
        </p:blipFill>
        <p:spPr>
          <a:xfrm>
            <a:off x="4597111" y="169995"/>
            <a:ext cx="1850621" cy="2065001"/>
          </a:xfrm>
          <a:prstGeom prst="rect">
            <a:avLst/>
          </a:prstGeom>
        </p:spPr>
      </p:pic>
      <p:sp>
        <p:nvSpPr>
          <p:cNvPr id="12" name="TextBox 11">
            <a:extLst>
              <a:ext uri="{FF2B5EF4-FFF2-40B4-BE49-F238E27FC236}">
                <a16:creationId xmlns:a16="http://schemas.microsoft.com/office/drawing/2014/main" id="{9A4C2F31-DBA9-42BD-BE53-5925F8EFA4CF}"/>
              </a:ext>
            </a:extLst>
          </p:cNvPr>
          <p:cNvSpPr txBox="1"/>
          <p:nvPr/>
        </p:nvSpPr>
        <p:spPr>
          <a:xfrm>
            <a:off x="6479381" y="2329548"/>
            <a:ext cx="2145360" cy="1546577"/>
          </a:xfrm>
          <a:prstGeom prst="rect">
            <a:avLst/>
          </a:prstGeom>
          <a:noFill/>
        </p:spPr>
        <p:txBody>
          <a:bodyPr wrap="square" rtlCol="0">
            <a:spAutoFit/>
          </a:bodyPr>
          <a:lstStyle/>
          <a:p>
            <a:r>
              <a:rPr lang="en-US" sz="1050" dirty="0"/>
              <a:t>Carlos Rodríguez is a senior at Illinois Institute of Technology majoring in Computer Science. He grew up in Chicago and graduated from Westinghouse College Prep. His interests include civic tech and engagement. His career goal is Product Management.</a:t>
            </a:r>
          </a:p>
        </p:txBody>
      </p:sp>
      <p:pic>
        <p:nvPicPr>
          <p:cNvPr id="15" name="Picture 14">
            <a:extLst>
              <a:ext uri="{FF2B5EF4-FFF2-40B4-BE49-F238E27FC236}">
                <a16:creationId xmlns:a16="http://schemas.microsoft.com/office/drawing/2014/main" id="{F111A1E0-A425-453A-AE35-807ED4DF8E83}"/>
              </a:ext>
            </a:extLst>
          </p:cNvPr>
          <p:cNvPicPr>
            <a:picLocks noChangeAspect="1"/>
          </p:cNvPicPr>
          <p:nvPr/>
        </p:nvPicPr>
        <p:blipFill>
          <a:blip r:embed="rId3"/>
          <a:stretch>
            <a:fillRect/>
          </a:stretch>
        </p:blipFill>
        <p:spPr>
          <a:xfrm>
            <a:off x="512006" y="169995"/>
            <a:ext cx="1801384" cy="2065001"/>
          </a:xfrm>
          <a:prstGeom prst="rect">
            <a:avLst/>
          </a:prstGeom>
        </p:spPr>
      </p:pic>
      <p:pic>
        <p:nvPicPr>
          <p:cNvPr id="21" name="Picture 20">
            <a:extLst>
              <a:ext uri="{FF2B5EF4-FFF2-40B4-BE49-F238E27FC236}">
                <a16:creationId xmlns:a16="http://schemas.microsoft.com/office/drawing/2014/main" id="{D72B6704-527C-4206-82C2-5A9A9D40D305}"/>
              </a:ext>
            </a:extLst>
          </p:cNvPr>
          <p:cNvPicPr>
            <a:picLocks noChangeAspect="1"/>
          </p:cNvPicPr>
          <p:nvPr/>
        </p:nvPicPr>
        <p:blipFill>
          <a:blip r:embed="rId4"/>
          <a:stretch>
            <a:fillRect/>
          </a:stretch>
        </p:blipFill>
        <p:spPr>
          <a:xfrm>
            <a:off x="476830" y="2380343"/>
            <a:ext cx="1790123" cy="2102794"/>
          </a:xfrm>
          <a:prstGeom prst="rect">
            <a:avLst/>
          </a:prstGeom>
        </p:spPr>
      </p:pic>
      <p:pic>
        <p:nvPicPr>
          <p:cNvPr id="24" name="Picture 23">
            <a:extLst>
              <a:ext uri="{FF2B5EF4-FFF2-40B4-BE49-F238E27FC236}">
                <a16:creationId xmlns:a16="http://schemas.microsoft.com/office/drawing/2014/main" id="{BD1F48E6-7E6D-476B-A450-884EFA140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03542" y="2380343"/>
            <a:ext cx="1769841" cy="2128591"/>
          </a:xfrm>
          <a:prstGeom prst="rect">
            <a:avLst/>
          </a:prstGeom>
        </p:spPr>
      </p:pic>
    </p:spTree>
    <p:extLst>
      <p:ext uri="{BB962C8B-B14F-4D97-AF65-F5344CB8AC3E}">
        <p14:creationId xmlns:p14="http://schemas.microsoft.com/office/powerpoint/2010/main" val="1298885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7B39-7B7E-4B0B-8B98-8397CF88BD79}"/>
              </a:ext>
            </a:extLst>
          </p:cNvPr>
          <p:cNvSpPr>
            <a:spLocks noGrp="1"/>
          </p:cNvSpPr>
          <p:nvPr>
            <p:ph type="ctrTitle"/>
          </p:nvPr>
        </p:nvSpPr>
        <p:spPr>
          <a:xfrm>
            <a:off x="108857" y="101600"/>
            <a:ext cx="8904514" cy="4557486"/>
          </a:xfrm>
        </p:spPr>
        <p:txBody>
          <a:bodyPr/>
          <a:lstStyle/>
          <a:p>
            <a:br>
              <a:rPr lang="en-US" b="0" dirty="0"/>
            </a:br>
            <a:br>
              <a:rPr lang="en-US" b="0" dirty="0"/>
            </a:br>
            <a:endParaRPr lang="en-US" dirty="0"/>
          </a:p>
        </p:txBody>
      </p:sp>
      <p:graphicFrame>
        <p:nvGraphicFramePr>
          <p:cNvPr id="5" name="Table 4">
            <a:extLst>
              <a:ext uri="{FF2B5EF4-FFF2-40B4-BE49-F238E27FC236}">
                <a16:creationId xmlns:a16="http://schemas.microsoft.com/office/drawing/2014/main" id="{0D076A3F-3AE0-4CE0-B777-2948DB1FD640}"/>
              </a:ext>
            </a:extLst>
          </p:cNvPr>
          <p:cNvGraphicFramePr>
            <a:graphicFrameLocks noGrp="1"/>
          </p:cNvGraphicFramePr>
          <p:nvPr>
            <p:extLst>
              <p:ext uri="{D42A27DB-BD31-4B8C-83A1-F6EECF244321}">
                <p14:modId xmlns:p14="http://schemas.microsoft.com/office/powerpoint/2010/main" val="1195771345"/>
              </p:ext>
            </p:extLst>
          </p:nvPr>
        </p:nvGraphicFramePr>
        <p:xfrm>
          <a:off x="476831" y="140667"/>
          <a:ext cx="8190338" cy="4376854"/>
        </p:xfrm>
        <a:graphic>
          <a:graphicData uri="http://schemas.openxmlformats.org/drawingml/2006/table">
            <a:tbl>
              <a:tblPr firstRow="1" bandRow="1">
                <a:tableStyleId>{5C22544A-7EE6-4342-B048-85BDC9FD1C3A}</a:tableStyleId>
              </a:tblPr>
              <a:tblGrid>
                <a:gridCol w="4095169">
                  <a:extLst>
                    <a:ext uri="{9D8B030D-6E8A-4147-A177-3AD203B41FA5}">
                      <a16:colId xmlns:a16="http://schemas.microsoft.com/office/drawing/2014/main" val="723283926"/>
                    </a:ext>
                  </a:extLst>
                </a:gridCol>
                <a:gridCol w="4095169">
                  <a:extLst>
                    <a:ext uri="{9D8B030D-6E8A-4147-A177-3AD203B41FA5}">
                      <a16:colId xmlns:a16="http://schemas.microsoft.com/office/drawing/2014/main" val="2459646783"/>
                    </a:ext>
                  </a:extLst>
                </a:gridCol>
              </a:tblGrid>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0192015"/>
                  </a:ext>
                </a:extLst>
              </a:tr>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5570430"/>
                  </a:ext>
                </a:extLst>
              </a:tr>
            </a:tbl>
          </a:graphicData>
        </a:graphic>
      </p:graphicFrame>
      <p:sp>
        <p:nvSpPr>
          <p:cNvPr id="6" name="TextBox 5">
            <a:extLst>
              <a:ext uri="{FF2B5EF4-FFF2-40B4-BE49-F238E27FC236}">
                <a16:creationId xmlns:a16="http://schemas.microsoft.com/office/drawing/2014/main" id="{E3BD82EC-3ED9-47A3-BFA5-0042C4B4F8E7}"/>
              </a:ext>
            </a:extLst>
          </p:cNvPr>
          <p:cNvSpPr txBox="1"/>
          <p:nvPr/>
        </p:nvSpPr>
        <p:spPr>
          <a:xfrm>
            <a:off x="2069418" y="101600"/>
            <a:ext cx="2485537" cy="1546577"/>
          </a:xfrm>
          <a:prstGeom prst="rect">
            <a:avLst/>
          </a:prstGeom>
          <a:noFill/>
        </p:spPr>
        <p:txBody>
          <a:bodyPr wrap="square" rtlCol="0">
            <a:spAutoFit/>
          </a:bodyPr>
          <a:lstStyle/>
          <a:p>
            <a:r>
              <a:rPr lang="en-US" sz="1050" dirty="0">
                <a:solidFill>
                  <a:schemeClr val="bg1"/>
                </a:solidFill>
              </a:rPr>
              <a:t>Gladys Toledo-Rodriguez is a 4th year at Illinois Institute of Technology majoring in Computer Science. She grew up in Chicago and graduated from Lane Tech College Prep. Her interests include cooking, teaching, and learning new things from languages to software. Her career goal is to become a software engineer.</a:t>
            </a:r>
          </a:p>
        </p:txBody>
      </p:sp>
      <p:sp>
        <p:nvSpPr>
          <p:cNvPr id="8" name="TextBox 7">
            <a:extLst>
              <a:ext uri="{FF2B5EF4-FFF2-40B4-BE49-F238E27FC236}">
                <a16:creationId xmlns:a16="http://schemas.microsoft.com/office/drawing/2014/main" id="{A4D2F023-E0E0-42CF-95A8-B56311D9107A}"/>
              </a:ext>
            </a:extLst>
          </p:cNvPr>
          <p:cNvSpPr txBox="1"/>
          <p:nvPr/>
        </p:nvSpPr>
        <p:spPr>
          <a:xfrm>
            <a:off x="6381118" y="101600"/>
            <a:ext cx="2303097" cy="2192908"/>
          </a:xfrm>
          <a:prstGeom prst="rect">
            <a:avLst/>
          </a:prstGeom>
          <a:noFill/>
        </p:spPr>
        <p:txBody>
          <a:bodyPr wrap="square" rtlCol="0">
            <a:spAutoFit/>
          </a:bodyPr>
          <a:lstStyle/>
          <a:p>
            <a:r>
              <a:rPr lang="en-US" sz="1050" dirty="0">
                <a:solidFill>
                  <a:schemeClr val="bg1"/>
                </a:solidFill>
              </a:rPr>
              <a:t>Jordan Torres is a senior at Stevens Institute of Technology majoring in Finance, with a minor in Quantitative Finance. She grew up in Jackson, New Jersey and graduated from Jackson Liberty High School. Her interests include performing with her band </a:t>
            </a:r>
            <a:r>
              <a:rPr lang="en-US" sz="1050" dirty="0" err="1">
                <a:solidFill>
                  <a:schemeClr val="bg1"/>
                </a:solidFill>
              </a:rPr>
              <a:t>Phoneboy</a:t>
            </a:r>
            <a:r>
              <a:rPr lang="en-US" sz="1050" dirty="0">
                <a:solidFill>
                  <a:schemeClr val="bg1"/>
                </a:solidFill>
              </a:rPr>
              <a:t>, hiking, and gardening. Her career goal is to work as a financial analyst or advisor in the music/entertainment industry, and eventually open a music school.</a:t>
            </a:r>
          </a:p>
        </p:txBody>
      </p:sp>
      <p:sp>
        <p:nvSpPr>
          <p:cNvPr id="10" name="TextBox 9">
            <a:extLst>
              <a:ext uri="{FF2B5EF4-FFF2-40B4-BE49-F238E27FC236}">
                <a16:creationId xmlns:a16="http://schemas.microsoft.com/office/drawing/2014/main" id="{E4742126-D880-45C3-B9AD-E463A77AB826}"/>
              </a:ext>
            </a:extLst>
          </p:cNvPr>
          <p:cNvSpPr txBox="1"/>
          <p:nvPr/>
        </p:nvSpPr>
        <p:spPr>
          <a:xfrm>
            <a:off x="2069417" y="2339902"/>
            <a:ext cx="2485536" cy="1869743"/>
          </a:xfrm>
          <a:prstGeom prst="rect">
            <a:avLst/>
          </a:prstGeom>
          <a:noFill/>
        </p:spPr>
        <p:txBody>
          <a:bodyPr wrap="square" rtlCol="0">
            <a:spAutoFit/>
          </a:bodyPr>
          <a:lstStyle/>
          <a:p>
            <a:r>
              <a:rPr lang="en-US" sz="1050" dirty="0" err="1"/>
              <a:t>Vivianna</a:t>
            </a:r>
            <a:r>
              <a:rPr lang="en-US" sz="1050" dirty="0"/>
              <a:t> Torres is a junior at the University of Illinois-Chicago majoring in Finance. She grew up in Chicago and graduated from Lane Tech College Prep High School. Her interests include photography and working to expand her knowledge about the financial services industry. Her career goal is to work in either commercial banking or an area related to investments. </a:t>
            </a:r>
          </a:p>
        </p:txBody>
      </p:sp>
      <p:sp>
        <p:nvSpPr>
          <p:cNvPr id="12" name="TextBox 11">
            <a:extLst>
              <a:ext uri="{FF2B5EF4-FFF2-40B4-BE49-F238E27FC236}">
                <a16:creationId xmlns:a16="http://schemas.microsoft.com/office/drawing/2014/main" id="{5F4E3DF4-FA8D-4F2C-ABFE-5D0FA3DA21BC}"/>
              </a:ext>
            </a:extLst>
          </p:cNvPr>
          <p:cNvSpPr txBox="1"/>
          <p:nvPr/>
        </p:nvSpPr>
        <p:spPr>
          <a:xfrm>
            <a:off x="6238560" y="2333089"/>
            <a:ext cx="2303097" cy="2031325"/>
          </a:xfrm>
          <a:prstGeom prst="rect">
            <a:avLst/>
          </a:prstGeom>
          <a:noFill/>
        </p:spPr>
        <p:txBody>
          <a:bodyPr wrap="square" rtlCol="0">
            <a:spAutoFit/>
          </a:bodyPr>
          <a:lstStyle/>
          <a:p>
            <a:r>
              <a:rPr lang="en-US" sz="1050" dirty="0"/>
              <a:t>Lorenzo </a:t>
            </a:r>
            <a:r>
              <a:rPr lang="en-US" sz="1050" dirty="0" err="1"/>
              <a:t>Trentini</a:t>
            </a:r>
            <a:r>
              <a:rPr lang="en-US" sz="1050" dirty="0"/>
              <a:t> is a senior at Loyola University Chicago majoring in Computer Engineering. He grew up in Porto Alegre, Brazil and graduated from Temecula Valley High School. His interests include soccer, guitar, golf, and building a sustainable future for smart power grids. His career goal is to design electrical components and upgrade the power grid so power outages can become a thing of the past.</a:t>
            </a:r>
          </a:p>
        </p:txBody>
      </p:sp>
      <p:pic>
        <p:nvPicPr>
          <p:cNvPr id="14" name="Picture 13">
            <a:extLst>
              <a:ext uri="{FF2B5EF4-FFF2-40B4-BE49-F238E27FC236}">
                <a16:creationId xmlns:a16="http://schemas.microsoft.com/office/drawing/2014/main" id="{F191114D-B6B5-4561-8588-504B8BD7F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831" y="140667"/>
            <a:ext cx="1649512" cy="2134779"/>
          </a:xfrm>
          <a:prstGeom prst="rect">
            <a:avLst/>
          </a:prstGeom>
        </p:spPr>
      </p:pic>
      <p:pic>
        <p:nvPicPr>
          <p:cNvPr id="16" name="Picture 15">
            <a:extLst>
              <a:ext uri="{FF2B5EF4-FFF2-40B4-BE49-F238E27FC236}">
                <a16:creationId xmlns:a16="http://schemas.microsoft.com/office/drawing/2014/main" id="{231AC861-B17B-4361-BC1E-8745FCCC7DF2}"/>
              </a:ext>
            </a:extLst>
          </p:cNvPr>
          <p:cNvPicPr>
            <a:picLocks noChangeAspect="1"/>
          </p:cNvPicPr>
          <p:nvPr/>
        </p:nvPicPr>
        <p:blipFill>
          <a:blip r:embed="rId3"/>
          <a:stretch>
            <a:fillRect/>
          </a:stretch>
        </p:blipFill>
        <p:spPr>
          <a:xfrm>
            <a:off x="4659981" y="158700"/>
            <a:ext cx="1726305" cy="2116746"/>
          </a:xfrm>
          <a:prstGeom prst="rect">
            <a:avLst/>
          </a:prstGeom>
        </p:spPr>
      </p:pic>
      <p:pic>
        <p:nvPicPr>
          <p:cNvPr id="18" name="Picture 17">
            <a:extLst>
              <a:ext uri="{FF2B5EF4-FFF2-40B4-BE49-F238E27FC236}">
                <a16:creationId xmlns:a16="http://schemas.microsoft.com/office/drawing/2014/main" id="{F3309CC6-D73F-4F96-8512-B2592FEB8176}"/>
              </a:ext>
            </a:extLst>
          </p:cNvPr>
          <p:cNvPicPr>
            <a:picLocks noChangeAspect="1"/>
          </p:cNvPicPr>
          <p:nvPr/>
        </p:nvPicPr>
        <p:blipFill>
          <a:blip r:embed="rId4"/>
          <a:stretch>
            <a:fillRect/>
          </a:stretch>
        </p:blipFill>
        <p:spPr>
          <a:xfrm>
            <a:off x="476831" y="2351641"/>
            <a:ext cx="1606618" cy="2142408"/>
          </a:xfrm>
          <a:prstGeom prst="rect">
            <a:avLst/>
          </a:prstGeom>
        </p:spPr>
      </p:pic>
      <p:pic>
        <p:nvPicPr>
          <p:cNvPr id="20" name="Picture 19">
            <a:extLst>
              <a:ext uri="{FF2B5EF4-FFF2-40B4-BE49-F238E27FC236}">
                <a16:creationId xmlns:a16="http://schemas.microsoft.com/office/drawing/2014/main" id="{12D7AFA7-CCD2-4F89-8B6B-8CFB2B8CE66C}"/>
              </a:ext>
            </a:extLst>
          </p:cNvPr>
          <p:cNvPicPr>
            <a:picLocks noChangeAspect="1"/>
          </p:cNvPicPr>
          <p:nvPr/>
        </p:nvPicPr>
        <p:blipFill>
          <a:blip r:embed="rId5"/>
          <a:stretch>
            <a:fillRect/>
          </a:stretch>
        </p:blipFill>
        <p:spPr>
          <a:xfrm>
            <a:off x="4589049" y="2376598"/>
            <a:ext cx="1649511" cy="2135884"/>
          </a:xfrm>
          <a:prstGeom prst="rect">
            <a:avLst/>
          </a:prstGeom>
        </p:spPr>
      </p:pic>
    </p:spTree>
    <p:extLst>
      <p:ext uri="{BB962C8B-B14F-4D97-AF65-F5344CB8AC3E}">
        <p14:creationId xmlns:p14="http://schemas.microsoft.com/office/powerpoint/2010/main" val="3483270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7B39-7B7E-4B0B-8B98-8397CF88BD79}"/>
              </a:ext>
            </a:extLst>
          </p:cNvPr>
          <p:cNvSpPr>
            <a:spLocks noGrp="1"/>
          </p:cNvSpPr>
          <p:nvPr>
            <p:ph type="ctrTitle"/>
          </p:nvPr>
        </p:nvSpPr>
        <p:spPr>
          <a:xfrm>
            <a:off x="108857" y="101600"/>
            <a:ext cx="8904514" cy="4557486"/>
          </a:xfrm>
        </p:spPr>
        <p:txBody>
          <a:bodyPr/>
          <a:lstStyle/>
          <a:p>
            <a:br>
              <a:rPr lang="en-US" b="0" dirty="0"/>
            </a:br>
            <a:br>
              <a:rPr lang="en-US" b="0" dirty="0"/>
            </a:br>
            <a:endParaRPr lang="en-US" dirty="0"/>
          </a:p>
        </p:txBody>
      </p:sp>
      <p:graphicFrame>
        <p:nvGraphicFramePr>
          <p:cNvPr id="5" name="Table 4">
            <a:extLst>
              <a:ext uri="{FF2B5EF4-FFF2-40B4-BE49-F238E27FC236}">
                <a16:creationId xmlns:a16="http://schemas.microsoft.com/office/drawing/2014/main" id="{0D076A3F-3AE0-4CE0-B777-2948DB1FD640}"/>
              </a:ext>
            </a:extLst>
          </p:cNvPr>
          <p:cNvGraphicFramePr>
            <a:graphicFrameLocks noGrp="1"/>
          </p:cNvGraphicFramePr>
          <p:nvPr>
            <p:extLst>
              <p:ext uri="{D42A27DB-BD31-4B8C-83A1-F6EECF244321}">
                <p14:modId xmlns:p14="http://schemas.microsoft.com/office/powerpoint/2010/main" val="1303718117"/>
              </p:ext>
            </p:extLst>
          </p:nvPr>
        </p:nvGraphicFramePr>
        <p:xfrm>
          <a:off x="476831" y="140667"/>
          <a:ext cx="8190338" cy="4376854"/>
        </p:xfrm>
        <a:graphic>
          <a:graphicData uri="http://schemas.openxmlformats.org/drawingml/2006/table">
            <a:tbl>
              <a:tblPr firstRow="1" bandRow="1">
                <a:tableStyleId>{5C22544A-7EE6-4342-B048-85BDC9FD1C3A}</a:tableStyleId>
              </a:tblPr>
              <a:tblGrid>
                <a:gridCol w="4095169">
                  <a:extLst>
                    <a:ext uri="{9D8B030D-6E8A-4147-A177-3AD203B41FA5}">
                      <a16:colId xmlns:a16="http://schemas.microsoft.com/office/drawing/2014/main" val="723283926"/>
                    </a:ext>
                  </a:extLst>
                </a:gridCol>
                <a:gridCol w="4095169">
                  <a:extLst>
                    <a:ext uri="{9D8B030D-6E8A-4147-A177-3AD203B41FA5}">
                      <a16:colId xmlns:a16="http://schemas.microsoft.com/office/drawing/2014/main" val="2459646783"/>
                    </a:ext>
                  </a:extLst>
                </a:gridCol>
              </a:tblGrid>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0192015"/>
                  </a:ext>
                </a:extLst>
              </a:tr>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5570430"/>
                  </a:ext>
                </a:extLst>
              </a:tr>
            </a:tbl>
          </a:graphicData>
        </a:graphic>
      </p:graphicFrame>
      <p:sp>
        <p:nvSpPr>
          <p:cNvPr id="6" name="TextBox 5">
            <a:extLst>
              <a:ext uri="{FF2B5EF4-FFF2-40B4-BE49-F238E27FC236}">
                <a16:creationId xmlns:a16="http://schemas.microsoft.com/office/drawing/2014/main" id="{3DE5734D-26C7-4D3C-A358-930C5109C6AF}"/>
              </a:ext>
            </a:extLst>
          </p:cNvPr>
          <p:cNvSpPr txBox="1"/>
          <p:nvPr/>
        </p:nvSpPr>
        <p:spPr>
          <a:xfrm>
            <a:off x="2219818" y="135735"/>
            <a:ext cx="2034148" cy="1546577"/>
          </a:xfrm>
          <a:prstGeom prst="rect">
            <a:avLst/>
          </a:prstGeom>
          <a:noFill/>
        </p:spPr>
        <p:txBody>
          <a:bodyPr wrap="square" rtlCol="0">
            <a:spAutoFit/>
          </a:bodyPr>
          <a:lstStyle/>
          <a:p>
            <a:r>
              <a:rPr lang="en-US" sz="1050" dirty="0" err="1">
                <a:solidFill>
                  <a:schemeClr val="bg1"/>
                </a:solidFill>
              </a:rPr>
              <a:t>Jovad</a:t>
            </a:r>
            <a:r>
              <a:rPr lang="en-US" sz="1050" dirty="0">
                <a:solidFill>
                  <a:schemeClr val="bg1"/>
                </a:solidFill>
              </a:rPr>
              <a:t> Uribe is a junior at University of Illinois at Chicago majoring in Data Science. He grew up in Chicago and graduated from Lane Tech High School. His interests include paintball, reading, and coding. His career goal is to work as a quantitative trader.</a:t>
            </a:r>
          </a:p>
        </p:txBody>
      </p:sp>
      <p:sp>
        <p:nvSpPr>
          <p:cNvPr id="8" name="TextBox 7">
            <a:extLst>
              <a:ext uri="{FF2B5EF4-FFF2-40B4-BE49-F238E27FC236}">
                <a16:creationId xmlns:a16="http://schemas.microsoft.com/office/drawing/2014/main" id="{34C45CE7-2194-43EB-A0DE-D709B1EDFE20}"/>
              </a:ext>
            </a:extLst>
          </p:cNvPr>
          <p:cNvSpPr txBox="1"/>
          <p:nvPr/>
        </p:nvSpPr>
        <p:spPr>
          <a:xfrm>
            <a:off x="6077646" y="135735"/>
            <a:ext cx="2535306" cy="2031325"/>
          </a:xfrm>
          <a:prstGeom prst="rect">
            <a:avLst/>
          </a:prstGeom>
          <a:noFill/>
        </p:spPr>
        <p:txBody>
          <a:bodyPr wrap="square" rtlCol="0">
            <a:spAutoFit/>
          </a:bodyPr>
          <a:lstStyle/>
          <a:p>
            <a:r>
              <a:rPr lang="en-US" sz="1050" dirty="0">
                <a:solidFill>
                  <a:schemeClr val="bg1"/>
                </a:solidFill>
              </a:rPr>
              <a:t>Marco Aurelio </a:t>
            </a:r>
            <a:r>
              <a:rPr lang="en-US" sz="1050" dirty="0" err="1">
                <a:solidFill>
                  <a:schemeClr val="bg1"/>
                </a:solidFill>
              </a:rPr>
              <a:t>Useche</a:t>
            </a:r>
            <a:r>
              <a:rPr lang="en-US" sz="1050" dirty="0">
                <a:solidFill>
                  <a:schemeClr val="bg1"/>
                </a:solidFill>
              </a:rPr>
              <a:t> is a senior at Loyola University Chicago, majoring in Supply Chain Management. He grew up in Orlando, FL and graduated from Freedom High School. His interests are politics, law, financial markets, agricultural trading and the sports industry. His career goal is obtaining an MBA/JD degree, and to be CEO of a large food/beverage industry or president of operations for a Major League Baseball organization.</a:t>
            </a:r>
          </a:p>
        </p:txBody>
      </p:sp>
      <p:pic>
        <p:nvPicPr>
          <p:cNvPr id="9" name="Picture 8">
            <a:extLst>
              <a:ext uri="{FF2B5EF4-FFF2-40B4-BE49-F238E27FC236}">
                <a16:creationId xmlns:a16="http://schemas.microsoft.com/office/drawing/2014/main" id="{9AF3D1AD-A1CB-4FFE-A651-63711609BBC6}"/>
              </a:ext>
            </a:extLst>
          </p:cNvPr>
          <p:cNvPicPr>
            <a:picLocks noChangeAspect="1"/>
          </p:cNvPicPr>
          <p:nvPr/>
        </p:nvPicPr>
        <p:blipFill>
          <a:blip r:embed="rId2"/>
          <a:stretch>
            <a:fillRect/>
          </a:stretch>
        </p:blipFill>
        <p:spPr>
          <a:xfrm>
            <a:off x="476831" y="2330411"/>
            <a:ext cx="1671283" cy="2139545"/>
          </a:xfrm>
          <a:prstGeom prst="rect">
            <a:avLst/>
          </a:prstGeom>
        </p:spPr>
      </p:pic>
      <p:sp>
        <p:nvSpPr>
          <p:cNvPr id="10" name="TextBox 9">
            <a:extLst>
              <a:ext uri="{FF2B5EF4-FFF2-40B4-BE49-F238E27FC236}">
                <a16:creationId xmlns:a16="http://schemas.microsoft.com/office/drawing/2014/main" id="{6FBBFBD5-36BB-4662-BBDA-B3459FDE75B1}"/>
              </a:ext>
            </a:extLst>
          </p:cNvPr>
          <p:cNvSpPr txBox="1"/>
          <p:nvPr/>
        </p:nvSpPr>
        <p:spPr>
          <a:xfrm>
            <a:off x="2148113" y="2336007"/>
            <a:ext cx="2271487" cy="1546577"/>
          </a:xfrm>
          <a:prstGeom prst="rect">
            <a:avLst/>
          </a:prstGeom>
          <a:noFill/>
        </p:spPr>
        <p:txBody>
          <a:bodyPr wrap="square" rtlCol="0">
            <a:spAutoFit/>
          </a:bodyPr>
          <a:lstStyle/>
          <a:p>
            <a:r>
              <a:rPr lang="en-US" sz="1050" dirty="0"/>
              <a:t>Benny Vazquez-</a:t>
            </a:r>
            <a:r>
              <a:rPr lang="en-US" sz="1050" dirty="0" err="1"/>
              <a:t>Elvir</a:t>
            </a:r>
            <a:r>
              <a:rPr lang="en-US" sz="1050" dirty="0"/>
              <a:t> is a senior at Illinois Institute of Technology majoring in Computer Science. He grew up in Chicago and graduated from Lane Tech College Prep. His interests include gaming, coding, and reading books. His career goal is to become an entrepreneur and help people around the globe.</a:t>
            </a:r>
          </a:p>
        </p:txBody>
      </p:sp>
      <p:pic>
        <p:nvPicPr>
          <p:cNvPr id="11" name="Picture 10">
            <a:extLst>
              <a:ext uri="{FF2B5EF4-FFF2-40B4-BE49-F238E27FC236}">
                <a16:creationId xmlns:a16="http://schemas.microsoft.com/office/drawing/2014/main" id="{E3376D3E-EC53-4809-B840-0587C0DD83B0}"/>
              </a:ext>
            </a:extLst>
          </p:cNvPr>
          <p:cNvPicPr>
            <a:picLocks noChangeAspect="1"/>
          </p:cNvPicPr>
          <p:nvPr/>
        </p:nvPicPr>
        <p:blipFill>
          <a:blip r:embed="rId3"/>
          <a:stretch>
            <a:fillRect/>
          </a:stretch>
        </p:blipFill>
        <p:spPr>
          <a:xfrm>
            <a:off x="4638449" y="2380343"/>
            <a:ext cx="1793081" cy="2689622"/>
          </a:xfrm>
          <a:prstGeom prst="rect">
            <a:avLst/>
          </a:prstGeom>
        </p:spPr>
      </p:pic>
      <p:sp>
        <p:nvSpPr>
          <p:cNvPr id="12" name="TextBox 11">
            <a:extLst>
              <a:ext uri="{FF2B5EF4-FFF2-40B4-BE49-F238E27FC236}">
                <a16:creationId xmlns:a16="http://schemas.microsoft.com/office/drawing/2014/main" id="{E88009AB-797B-49BD-9C40-BE612DF4C16B}"/>
              </a:ext>
            </a:extLst>
          </p:cNvPr>
          <p:cNvSpPr txBox="1"/>
          <p:nvPr/>
        </p:nvSpPr>
        <p:spPr>
          <a:xfrm>
            <a:off x="6431530" y="2336007"/>
            <a:ext cx="2190977" cy="2192908"/>
          </a:xfrm>
          <a:prstGeom prst="rect">
            <a:avLst/>
          </a:prstGeom>
          <a:noFill/>
        </p:spPr>
        <p:txBody>
          <a:bodyPr wrap="square" rtlCol="0">
            <a:spAutoFit/>
          </a:bodyPr>
          <a:lstStyle/>
          <a:p>
            <a:r>
              <a:rPr lang="en-US" sz="1050" dirty="0"/>
              <a:t>Daniel Velarde is a senior at Loyola University Chicago studying Finance with minors in Information Systems and Spanish. He grew up in Carterville, Illinois and graduated from Carterville High School. His interests include investing, books, and travel. His career goal is to work in the commodity market or corporate finance and eventually become a professor teaching finance. </a:t>
            </a:r>
          </a:p>
        </p:txBody>
      </p:sp>
      <p:pic>
        <p:nvPicPr>
          <p:cNvPr id="13" name="Picture 12">
            <a:extLst>
              <a:ext uri="{FF2B5EF4-FFF2-40B4-BE49-F238E27FC236}">
                <a16:creationId xmlns:a16="http://schemas.microsoft.com/office/drawing/2014/main" id="{4144443C-0785-4807-A956-EDBE9172362B}"/>
              </a:ext>
            </a:extLst>
          </p:cNvPr>
          <p:cNvPicPr>
            <a:picLocks noChangeAspect="1"/>
          </p:cNvPicPr>
          <p:nvPr/>
        </p:nvPicPr>
        <p:blipFill>
          <a:blip r:embed="rId4"/>
          <a:stretch>
            <a:fillRect/>
          </a:stretch>
        </p:blipFill>
        <p:spPr>
          <a:xfrm>
            <a:off x="476832" y="123735"/>
            <a:ext cx="1742986" cy="2096095"/>
          </a:xfrm>
          <a:prstGeom prst="rect">
            <a:avLst/>
          </a:prstGeom>
        </p:spPr>
      </p:pic>
      <p:pic>
        <p:nvPicPr>
          <p:cNvPr id="15" name="Picture 14">
            <a:extLst>
              <a:ext uri="{FF2B5EF4-FFF2-40B4-BE49-F238E27FC236}">
                <a16:creationId xmlns:a16="http://schemas.microsoft.com/office/drawing/2014/main" id="{5D90619B-F360-477B-8321-6AA805FA4C83}"/>
              </a:ext>
            </a:extLst>
          </p:cNvPr>
          <p:cNvPicPr>
            <a:picLocks noChangeAspect="1"/>
          </p:cNvPicPr>
          <p:nvPr/>
        </p:nvPicPr>
        <p:blipFill>
          <a:blip r:embed="rId5"/>
          <a:stretch>
            <a:fillRect/>
          </a:stretch>
        </p:blipFill>
        <p:spPr>
          <a:xfrm>
            <a:off x="4600168" y="152601"/>
            <a:ext cx="1423262" cy="2134893"/>
          </a:xfrm>
          <a:prstGeom prst="rect">
            <a:avLst/>
          </a:prstGeom>
        </p:spPr>
      </p:pic>
    </p:spTree>
    <p:extLst>
      <p:ext uri="{BB962C8B-B14F-4D97-AF65-F5344CB8AC3E}">
        <p14:creationId xmlns:p14="http://schemas.microsoft.com/office/powerpoint/2010/main" val="1660232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00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0850" y="299814"/>
            <a:ext cx="8267700" cy="258366"/>
          </a:xfrm>
        </p:spPr>
        <p:txBody>
          <a:bodyPr wrap="square" anchor="t">
            <a:normAutofit/>
          </a:bodyPr>
          <a:lstStyle/>
          <a:p>
            <a:pPr>
              <a:lnSpc>
                <a:spcPct val="90000"/>
              </a:lnSpc>
            </a:pPr>
            <a:r>
              <a:rPr lang="en-US" dirty="0"/>
              <a:t>CME Group Foundation Scholars 2021-22</a:t>
            </a:r>
          </a:p>
        </p:txBody>
      </p:sp>
      <p:graphicFrame>
        <p:nvGraphicFramePr>
          <p:cNvPr id="4" name="Chart 3">
            <a:extLst>
              <a:ext uri="{FF2B5EF4-FFF2-40B4-BE49-F238E27FC236}">
                <a16:creationId xmlns:a16="http://schemas.microsoft.com/office/drawing/2014/main" id="{31B1AB60-5940-44D0-BCC0-5DE5B9A27790}"/>
              </a:ext>
            </a:extLst>
          </p:cNvPr>
          <p:cNvGraphicFramePr>
            <a:graphicFrameLocks/>
          </p:cNvGraphicFramePr>
          <p:nvPr>
            <p:extLst>
              <p:ext uri="{D42A27DB-BD31-4B8C-83A1-F6EECF244321}">
                <p14:modId xmlns:p14="http://schemas.microsoft.com/office/powerpoint/2010/main" val="1906556404"/>
              </p:ext>
            </p:extLst>
          </p:nvPr>
        </p:nvGraphicFramePr>
        <p:xfrm>
          <a:off x="450849" y="725713"/>
          <a:ext cx="8192407" cy="38245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2433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0850" y="299814"/>
            <a:ext cx="8267700" cy="258366"/>
          </a:xfrm>
        </p:spPr>
        <p:txBody>
          <a:bodyPr wrap="square" anchor="t">
            <a:normAutofit/>
          </a:bodyPr>
          <a:lstStyle/>
          <a:p>
            <a:pPr>
              <a:lnSpc>
                <a:spcPct val="90000"/>
              </a:lnSpc>
            </a:pPr>
            <a:r>
              <a:rPr lang="en-US" dirty="0"/>
              <a:t>CME Group Foundation Scholars 2021-22</a:t>
            </a:r>
          </a:p>
        </p:txBody>
      </p:sp>
      <p:graphicFrame>
        <p:nvGraphicFramePr>
          <p:cNvPr id="4" name="Chart 3">
            <a:extLst>
              <a:ext uri="{FF2B5EF4-FFF2-40B4-BE49-F238E27FC236}">
                <a16:creationId xmlns:a16="http://schemas.microsoft.com/office/drawing/2014/main" id="{BEA65866-1FAF-4CEF-B575-3A163A05AB8D}"/>
              </a:ext>
            </a:extLst>
          </p:cNvPr>
          <p:cNvGraphicFramePr>
            <a:graphicFrameLocks/>
          </p:cNvGraphicFramePr>
          <p:nvPr>
            <p:extLst>
              <p:ext uri="{D42A27DB-BD31-4B8C-83A1-F6EECF244321}">
                <p14:modId xmlns:p14="http://schemas.microsoft.com/office/powerpoint/2010/main" val="4263855197"/>
              </p:ext>
            </p:extLst>
          </p:nvPr>
        </p:nvGraphicFramePr>
        <p:xfrm>
          <a:off x="99624" y="827777"/>
          <a:ext cx="4472376" cy="34879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9A80750-50E7-4BD9-B354-5B4E6A638916}"/>
              </a:ext>
            </a:extLst>
          </p:cNvPr>
          <p:cNvGraphicFramePr>
            <a:graphicFrameLocks/>
          </p:cNvGraphicFramePr>
          <p:nvPr>
            <p:extLst>
              <p:ext uri="{D42A27DB-BD31-4B8C-83A1-F6EECF244321}">
                <p14:modId xmlns:p14="http://schemas.microsoft.com/office/powerpoint/2010/main" val="3424301785"/>
              </p:ext>
            </p:extLst>
          </p:nvPr>
        </p:nvGraphicFramePr>
        <p:xfrm>
          <a:off x="4666295" y="813725"/>
          <a:ext cx="4347029" cy="2710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0186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85B0DC1F-7992-4113-989F-43D196C3C340}"/>
              </a:ext>
            </a:extLst>
          </p:cNvPr>
          <p:cNvSpPr>
            <a:spLocks noGrp="1"/>
          </p:cNvSpPr>
          <p:nvPr>
            <p:ph type="body" sz="quarter" idx="10"/>
          </p:nvPr>
        </p:nvSpPr>
        <p:spPr>
          <a:xfrm>
            <a:off x="450850" y="299814"/>
            <a:ext cx="8267700" cy="258366"/>
          </a:xfrm>
        </p:spPr>
        <p:txBody>
          <a:bodyPr wrap="square" anchor="t">
            <a:normAutofit/>
          </a:bodyPr>
          <a:lstStyle/>
          <a:p>
            <a:pPr>
              <a:lnSpc>
                <a:spcPct val="90000"/>
              </a:lnSpc>
            </a:pPr>
            <a:r>
              <a:rPr lang="en-US" dirty="0"/>
              <a:t>CME Group Foundation Scholars 2021-22</a:t>
            </a:r>
          </a:p>
        </p:txBody>
      </p:sp>
      <p:graphicFrame>
        <p:nvGraphicFramePr>
          <p:cNvPr id="5" name="Chart 4">
            <a:extLst>
              <a:ext uri="{FF2B5EF4-FFF2-40B4-BE49-F238E27FC236}">
                <a16:creationId xmlns:a16="http://schemas.microsoft.com/office/drawing/2014/main" id="{2B3B4404-7AD0-4EC3-9ECF-D496D290D0CF}"/>
              </a:ext>
            </a:extLst>
          </p:cNvPr>
          <p:cNvGraphicFramePr>
            <a:graphicFrameLocks/>
          </p:cNvGraphicFramePr>
          <p:nvPr>
            <p:extLst>
              <p:ext uri="{D42A27DB-BD31-4B8C-83A1-F6EECF244321}">
                <p14:modId xmlns:p14="http://schemas.microsoft.com/office/powerpoint/2010/main" val="1971432922"/>
              </p:ext>
            </p:extLst>
          </p:nvPr>
        </p:nvGraphicFramePr>
        <p:xfrm>
          <a:off x="4584700" y="1434351"/>
          <a:ext cx="3928717" cy="24925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D54F8135-0ED3-4811-A83A-BE397ACF5793}"/>
              </a:ext>
            </a:extLst>
          </p:cNvPr>
          <p:cNvGraphicFramePr>
            <a:graphicFrameLocks/>
          </p:cNvGraphicFramePr>
          <p:nvPr>
            <p:extLst>
              <p:ext uri="{D42A27DB-BD31-4B8C-83A1-F6EECF244321}">
                <p14:modId xmlns:p14="http://schemas.microsoft.com/office/powerpoint/2010/main" val="1944090766"/>
              </p:ext>
            </p:extLst>
          </p:nvPr>
        </p:nvGraphicFramePr>
        <p:xfrm>
          <a:off x="357282" y="1427750"/>
          <a:ext cx="4063327" cy="24925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3830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7B39-7B7E-4B0B-8B98-8397CF88BD79}"/>
              </a:ext>
            </a:extLst>
          </p:cNvPr>
          <p:cNvSpPr>
            <a:spLocks noGrp="1"/>
          </p:cNvSpPr>
          <p:nvPr>
            <p:ph type="ctrTitle"/>
          </p:nvPr>
        </p:nvSpPr>
        <p:spPr>
          <a:xfrm>
            <a:off x="108857" y="101600"/>
            <a:ext cx="8904514" cy="4557486"/>
          </a:xfrm>
        </p:spPr>
        <p:txBody>
          <a:bodyPr/>
          <a:lstStyle/>
          <a:p>
            <a:br>
              <a:rPr lang="en-US" b="0" dirty="0"/>
            </a:br>
            <a:br>
              <a:rPr lang="en-US" b="0" dirty="0"/>
            </a:br>
            <a:endParaRPr lang="en-US" dirty="0"/>
          </a:p>
        </p:txBody>
      </p:sp>
      <p:graphicFrame>
        <p:nvGraphicFramePr>
          <p:cNvPr id="5" name="Table 4">
            <a:extLst>
              <a:ext uri="{FF2B5EF4-FFF2-40B4-BE49-F238E27FC236}">
                <a16:creationId xmlns:a16="http://schemas.microsoft.com/office/drawing/2014/main" id="{0D076A3F-3AE0-4CE0-B777-2948DB1FD640}"/>
              </a:ext>
            </a:extLst>
          </p:cNvPr>
          <p:cNvGraphicFramePr>
            <a:graphicFrameLocks noGrp="1"/>
          </p:cNvGraphicFramePr>
          <p:nvPr>
            <p:extLst>
              <p:ext uri="{D42A27DB-BD31-4B8C-83A1-F6EECF244321}">
                <p14:modId xmlns:p14="http://schemas.microsoft.com/office/powerpoint/2010/main" val="2451780255"/>
              </p:ext>
            </p:extLst>
          </p:nvPr>
        </p:nvGraphicFramePr>
        <p:xfrm>
          <a:off x="489013" y="187439"/>
          <a:ext cx="8190338" cy="4376854"/>
        </p:xfrm>
        <a:graphic>
          <a:graphicData uri="http://schemas.openxmlformats.org/drawingml/2006/table">
            <a:tbl>
              <a:tblPr firstRow="1" bandRow="1">
                <a:tableStyleId>{5C22544A-7EE6-4342-B048-85BDC9FD1C3A}</a:tableStyleId>
              </a:tblPr>
              <a:tblGrid>
                <a:gridCol w="4095169">
                  <a:extLst>
                    <a:ext uri="{9D8B030D-6E8A-4147-A177-3AD203B41FA5}">
                      <a16:colId xmlns:a16="http://schemas.microsoft.com/office/drawing/2014/main" val="723283926"/>
                    </a:ext>
                  </a:extLst>
                </a:gridCol>
                <a:gridCol w="4095169">
                  <a:extLst>
                    <a:ext uri="{9D8B030D-6E8A-4147-A177-3AD203B41FA5}">
                      <a16:colId xmlns:a16="http://schemas.microsoft.com/office/drawing/2014/main" val="2459646783"/>
                    </a:ext>
                  </a:extLst>
                </a:gridCol>
              </a:tblGrid>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0192015"/>
                  </a:ext>
                </a:extLst>
              </a:tr>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5570430"/>
                  </a:ext>
                </a:extLst>
              </a:tr>
            </a:tbl>
          </a:graphicData>
        </a:graphic>
      </p:graphicFrame>
      <p:sp>
        <p:nvSpPr>
          <p:cNvPr id="8" name="TextBox 7">
            <a:extLst>
              <a:ext uri="{FF2B5EF4-FFF2-40B4-BE49-F238E27FC236}">
                <a16:creationId xmlns:a16="http://schemas.microsoft.com/office/drawing/2014/main" id="{A7FC6A4A-D376-4A9B-90B5-BCAC15723F68}"/>
              </a:ext>
            </a:extLst>
          </p:cNvPr>
          <p:cNvSpPr txBox="1"/>
          <p:nvPr/>
        </p:nvSpPr>
        <p:spPr>
          <a:xfrm>
            <a:off x="2393267" y="200028"/>
            <a:ext cx="2009359" cy="2192908"/>
          </a:xfrm>
          <a:prstGeom prst="rect">
            <a:avLst/>
          </a:prstGeom>
          <a:noFill/>
        </p:spPr>
        <p:txBody>
          <a:bodyPr wrap="square" rtlCol="0">
            <a:spAutoFit/>
          </a:bodyPr>
          <a:lstStyle/>
          <a:p>
            <a:r>
              <a:rPr lang="en-US" sz="1050" dirty="0">
                <a:solidFill>
                  <a:schemeClr val="bg1"/>
                </a:solidFill>
              </a:rPr>
              <a:t>Jada Aduda will be a senior at Loyola University Chicago double majoring in Finance and Information Systems. She grew up in Brooklyn Park, MN and graduated from Osseo Senior High. Jada’s interests include traveling, trying new foods, and spending time with friends and family. Her career goal is to become an investment banker and create a non-profit organization.</a:t>
            </a:r>
          </a:p>
        </p:txBody>
      </p:sp>
      <p:sp>
        <p:nvSpPr>
          <p:cNvPr id="10" name="TextBox 9">
            <a:extLst>
              <a:ext uri="{FF2B5EF4-FFF2-40B4-BE49-F238E27FC236}">
                <a16:creationId xmlns:a16="http://schemas.microsoft.com/office/drawing/2014/main" id="{4C61FF9F-DBF3-4948-A0AC-4D283A443829}"/>
              </a:ext>
            </a:extLst>
          </p:cNvPr>
          <p:cNvSpPr txBox="1"/>
          <p:nvPr/>
        </p:nvSpPr>
        <p:spPr>
          <a:xfrm>
            <a:off x="6511996" y="207168"/>
            <a:ext cx="2086008" cy="2031325"/>
          </a:xfrm>
          <a:prstGeom prst="rect">
            <a:avLst/>
          </a:prstGeom>
          <a:noFill/>
        </p:spPr>
        <p:txBody>
          <a:bodyPr wrap="square" rtlCol="0">
            <a:spAutoFit/>
          </a:bodyPr>
          <a:lstStyle/>
          <a:p>
            <a:r>
              <a:rPr lang="en-US" sz="1050" dirty="0">
                <a:solidFill>
                  <a:schemeClr val="bg1"/>
                </a:solidFill>
              </a:rPr>
              <a:t>Krystal Aranda is a junior at the University of Illinois at Chicago majoring in Finance. She grew up in Chicago and graduated from Whitney M. Young Magnet High School. Her interests include running her small business, 606 Stitches, sewing, and dancing. Her career goal is to uplift underprivileged communities through corporate investing.</a:t>
            </a:r>
            <a:endParaRPr lang="en-US" dirty="0"/>
          </a:p>
        </p:txBody>
      </p:sp>
      <p:sp>
        <p:nvSpPr>
          <p:cNvPr id="12" name="TextBox 11">
            <a:extLst>
              <a:ext uri="{FF2B5EF4-FFF2-40B4-BE49-F238E27FC236}">
                <a16:creationId xmlns:a16="http://schemas.microsoft.com/office/drawing/2014/main" id="{F25393F9-EFDA-44EE-BBA3-F7B81C513999}"/>
              </a:ext>
            </a:extLst>
          </p:cNvPr>
          <p:cNvSpPr txBox="1"/>
          <p:nvPr/>
        </p:nvSpPr>
        <p:spPr>
          <a:xfrm>
            <a:off x="2544375" y="2428874"/>
            <a:ext cx="1977621" cy="1869743"/>
          </a:xfrm>
          <a:prstGeom prst="rect">
            <a:avLst/>
          </a:prstGeom>
          <a:noFill/>
        </p:spPr>
        <p:txBody>
          <a:bodyPr wrap="square" rtlCol="0">
            <a:spAutoFit/>
          </a:bodyPr>
          <a:lstStyle/>
          <a:p>
            <a:r>
              <a:rPr lang="en-US" sz="1050" dirty="0"/>
              <a:t>Anthony </a:t>
            </a:r>
            <a:r>
              <a:rPr lang="en-US" sz="1050" dirty="0" err="1"/>
              <a:t>Bañuelos</a:t>
            </a:r>
            <a:r>
              <a:rPr lang="en-US" sz="1050" dirty="0"/>
              <a:t> is a senior at Illinois Institute of Technology majoring in Computer and Cyber Security Engineering. He grew up in Chicago and graduated from Lincoln Park High School. His interests include eSports, baseball, and </a:t>
            </a:r>
            <a:r>
              <a:rPr lang="en-US" sz="1050" dirty="0" err="1"/>
              <a:t>spikeball</a:t>
            </a:r>
            <a:r>
              <a:rPr lang="en-US" sz="1050" dirty="0"/>
              <a:t>. His career goal is to work within Cyber Defense Operations.</a:t>
            </a:r>
          </a:p>
        </p:txBody>
      </p:sp>
      <p:sp>
        <p:nvSpPr>
          <p:cNvPr id="14" name="TextBox 13">
            <a:extLst>
              <a:ext uri="{FF2B5EF4-FFF2-40B4-BE49-F238E27FC236}">
                <a16:creationId xmlns:a16="http://schemas.microsoft.com/office/drawing/2014/main" id="{FA67DCE7-1605-4C4D-A8C0-811691FE10E4}"/>
              </a:ext>
            </a:extLst>
          </p:cNvPr>
          <p:cNvSpPr txBox="1"/>
          <p:nvPr/>
        </p:nvSpPr>
        <p:spPr>
          <a:xfrm>
            <a:off x="6524171" y="2387600"/>
            <a:ext cx="1973822" cy="2192908"/>
          </a:xfrm>
          <a:prstGeom prst="rect">
            <a:avLst/>
          </a:prstGeom>
          <a:noFill/>
        </p:spPr>
        <p:txBody>
          <a:bodyPr wrap="square" rtlCol="0">
            <a:spAutoFit/>
          </a:bodyPr>
          <a:lstStyle/>
          <a:p>
            <a:r>
              <a:rPr lang="en-US" sz="1050" dirty="0"/>
              <a:t>Alberto Briones is a senior at Northern Illinois University majoring in Operations and Information Management. He grew up in San Marcos, TX and graduated from San Marcos High School. His interests include reading, gaming, learning languages, and volunteering. His career goal is to work as a professional operations manager.</a:t>
            </a:r>
          </a:p>
        </p:txBody>
      </p:sp>
      <p:pic>
        <p:nvPicPr>
          <p:cNvPr id="4" name="Picture 3">
            <a:extLst>
              <a:ext uri="{FF2B5EF4-FFF2-40B4-BE49-F238E27FC236}">
                <a16:creationId xmlns:a16="http://schemas.microsoft.com/office/drawing/2014/main" id="{3ECB7F98-DFCD-4242-BFF7-AE255562235F}"/>
              </a:ext>
            </a:extLst>
          </p:cNvPr>
          <p:cNvPicPr>
            <a:picLocks noChangeAspect="1"/>
          </p:cNvPicPr>
          <p:nvPr/>
        </p:nvPicPr>
        <p:blipFill>
          <a:blip r:embed="rId2"/>
          <a:stretch>
            <a:fillRect/>
          </a:stretch>
        </p:blipFill>
        <p:spPr>
          <a:xfrm>
            <a:off x="535016" y="187439"/>
            <a:ext cx="1758241" cy="1844561"/>
          </a:xfrm>
          <a:prstGeom prst="rect">
            <a:avLst/>
          </a:prstGeom>
        </p:spPr>
      </p:pic>
      <p:pic>
        <p:nvPicPr>
          <p:cNvPr id="15" name="Picture 14">
            <a:extLst>
              <a:ext uri="{FF2B5EF4-FFF2-40B4-BE49-F238E27FC236}">
                <a16:creationId xmlns:a16="http://schemas.microsoft.com/office/drawing/2014/main" id="{7FD283AF-6BA3-454F-B8DB-D76A90C87D47}"/>
              </a:ext>
            </a:extLst>
          </p:cNvPr>
          <p:cNvPicPr>
            <a:picLocks noChangeAspect="1"/>
          </p:cNvPicPr>
          <p:nvPr/>
        </p:nvPicPr>
        <p:blipFill>
          <a:blip r:embed="rId3"/>
          <a:stretch>
            <a:fillRect/>
          </a:stretch>
        </p:blipFill>
        <p:spPr>
          <a:xfrm>
            <a:off x="4629150" y="200026"/>
            <a:ext cx="1759403" cy="1759403"/>
          </a:xfrm>
          <a:prstGeom prst="rect">
            <a:avLst/>
          </a:prstGeom>
        </p:spPr>
      </p:pic>
      <p:pic>
        <p:nvPicPr>
          <p:cNvPr id="17" name="Picture 16">
            <a:extLst>
              <a:ext uri="{FF2B5EF4-FFF2-40B4-BE49-F238E27FC236}">
                <a16:creationId xmlns:a16="http://schemas.microsoft.com/office/drawing/2014/main" id="{E1F5DE70-48D8-4618-A6C1-433F4E5372BB}"/>
              </a:ext>
            </a:extLst>
          </p:cNvPr>
          <p:cNvPicPr>
            <a:picLocks noChangeAspect="1"/>
          </p:cNvPicPr>
          <p:nvPr/>
        </p:nvPicPr>
        <p:blipFill>
          <a:blip r:embed="rId4"/>
          <a:stretch>
            <a:fillRect/>
          </a:stretch>
        </p:blipFill>
        <p:spPr>
          <a:xfrm>
            <a:off x="535016" y="2380343"/>
            <a:ext cx="1977621" cy="1748971"/>
          </a:xfrm>
          <a:prstGeom prst="rect">
            <a:avLst/>
          </a:prstGeom>
        </p:spPr>
      </p:pic>
      <p:pic>
        <p:nvPicPr>
          <p:cNvPr id="19" name="Picture 18">
            <a:extLst>
              <a:ext uri="{FF2B5EF4-FFF2-40B4-BE49-F238E27FC236}">
                <a16:creationId xmlns:a16="http://schemas.microsoft.com/office/drawing/2014/main" id="{28F14E63-DC51-49DB-803A-F05F16AE2971}"/>
              </a:ext>
            </a:extLst>
          </p:cNvPr>
          <p:cNvPicPr>
            <a:picLocks noChangeAspect="1"/>
          </p:cNvPicPr>
          <p:nvPr/>
        </p:nvPicPr>
        <p:blipFill>
          <a:blip r:embed="rId5"/>
          <a:stretch>
            <a:fillRect/>
          </a:stretch>
        </p:blipFill>
        <p:spPr>
          <a:xfrm>
            <a:off x="4622006" y="2380343"/>
            <a:ext cx="1871693" cy="1567543"/>
          </a:xfrm>
          <a:prstGeom prst="rect">
            <a:avLst/>
          </a:prstGeom>
        </p:spPr>
      </p:pic>
    </p:spTree>
    <p:extLst>
      <p:ext uri="{BB962C8B-B14F-4D97-AF65-F5344CB8AC3E}">
        <p14:creationId xmlns:p14="http://schemas.microsoft.com/office/powerpoint/2010/main" val="2047144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7B39-7B7E-4B0B-8B98-8397CF88BD79}"/>
              </a:ext>
            </a:extLst>
          </p:cNvPr>
          <p:cNvSpPr>
            <a:spLocks noGrp="1"/>
          </p:cNvSpPr>
          <p:nvPr>
            <p:ph type="ctrTitle"/>
          </p:nvPr>
        </p:nvSpPr>
        <p:spPr>
          <a:xfrm>
            <a:off x="108857" y="101600"/>
            <a:ext cx="8904514" cy="4557486"/>
          </a:xfrm>
        </p:spPr>
        <p:txBody>
          <a:bodyPr/>
          <a:lstStyle/>
          <a:p>
            <a:br>
              <a:rPr lang="en-US" b="0" dirty="0"/>
            </a:br>
            <a:br>
              <a:rPr lang="en-US" b="0" dirty="0"/>
            </a:br>
            <a:endParaRPr lang="en-US" dirty="0"/>
          </a:p>
        </p:txBody>
      </p:sp>
      <p:graphicFrame>
        <p:nvGraphicFramePr>
          <p:cNvPr id="5" name="Table 4">
            <a:extLst>
              <a:ext uri="{FF2B5EF4-FFF2-40B4-BE49-F238E27FC236}">
                <a16:creationId xmlns:a16="http://schemas.microsoft.com/office/drawing/2014/main" id="{0D076A3F-3AE0-4CE0-B777-2948DB1FD640}"/>
              </a:ext>
            </a:extLst>
          </p:cNvPr>
          <p:cNvGraphicFramePr>
            <a:graphicFrameLocks noGrp="1"/>
          </p:cNvGraphicFramePr>
          <p:nvPr>
            <p:extLst>
              <p:ext uri="{D42A27DB-BD31-4B8C-83A1-F6EECF244321}">
                <p14:modId xmlns:p14="http://schemas.microsoft.com/office/powerpoint/2010/main" val="3137350649"/>
              </p:ext>
            </p:extLst>
          </p:nvPr>
        </p:nvGraphicFramePr>
        <p:xfrm>
          <a:off x="476831" y="140667"/>
          <a:ext cx="8190338" cy="4376854"/>
        </p:xfrm>
        <a:graphic>
          <a:graphicData uri="http://schemas.openxmlformats.org/drawingml/2006/table">
            <a:tbl>
              <a:tblPr firstRow="1" bandRow="1">
                <a:tableStyleId>{5C22544A-7EE6-4342-B048-85BDC9FD1C3A}</a:tableStyleId>
              </a:tblPr>
              <a:tblGrid>
                <a:gridCol w="4095169">
                  <a:extLst>
                    <a:ext uri="{9D8B030D-6E8A-4147-A177-3AD203B41FA5}">
                      <a16:colId xmlns:a16="http://schemas.microsoft.com/office/drawing/2014/main" val="723283926"/>
                    </a:ext>
                  </a:extLst>
                </a:gridCol>
                <a:gridCol w="4095169">
                  <a:extLst>
                    <a:ext uri="{9D8B030D-6E8A-4147-A177-3AD203B41FA5}">
                      <a16:colId xmlns:a16="http://schemas.microsoft.com/office/drawing/2014/main" val="2459646783"/>
                    </a:ext>
                  </a:extLst>
                </a:gridCol>
              </a:tblGrid>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0192015"/>
                  </a:ext>
                </a:extLst>
              </a:tr>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5570430"/>
                  </a:ext>
                </a:extLst>
              </a:tr>
            </a:tbl>
          </a:graphicData>
        </a:graphic>
      </p:graphicFrame>
      <p:sp>
        <p:nvSpPr>
          <p:cNvPr id="6" name="TextBox 5">
            <a:extLst>
              <a:ext uri="{FF2B5EF4-FFF2-40B4-BE49-F238E27FC236}">
                <a16:creationId xmlns:a16="http://schemas.microsoft.com/office/drawing/2014/main" id="{18D3CCE6-1445-47D3-BB97-DC710F1486E5}"/>
              </a:ext>
            </a:extLst>
          </p:cNvPr>
          <p:cNvSpPr txBox="1"/>
          <p:nvPr/>
        </p:nvSpPr>
        <p:spPr>
          <a:xfrm>
            <a:off x="2469539" y="133777"/>
            <a:ext cx="1929211" cy="2192908"/>
          </a:xfrm>
          <a:prstGeom prst="rect">
            <a:avLst/>
          </a:prstGeom>
          <a:noFill/>
        </p:spPr>
        <p:txBody>
          <a:bodyPr wrap="square" rtlCol="0">
            <a:spAutoFit/>
          </a:bodyPr>
          <a:lstStyle/>
          <a:p>
            <a:r>
              <a:rPr lang="en-US" sz="1050" dirty="0">
                <a:solidFill>
                  <a:schemeClr val="bg1"/>
                </a:solidFill>
              </a:rPr>
              <a:t>Alice </a:t>
            </a:r>
            <a:r>
              <a:rPr lang="en-US" sz="1050" dirty="0" err="1">
                <a:solidFill>
                  <a:schemeClr val="bg1"/>
                </a:solidFill>
              </a:rPr>
              <a:t>Callejas</a:t>
            </a:r>
            <a:r>
              <a:rPr lang="en-US" sz="1050" dirty="0">
                <a:solidFill>
                  <a:schemeClr val="bg1"/>
                </a:solidFill>
              </a:rPr>
              <a:t> is a junior at the University of Illinois at Chicago majoring in Finance. She grew up in Waukegan, Illinois, and graduated from Fenton High School. Her interests include painting, reading, and traveling. Her career goal is to work as a financial advisor in the banking industry and to make a difference in the Hispanic community. </a:t>
            </a:r>
          </a:p>
        </p:txBody>
      </p:sp>
      <p:sp>
        <p:nvSpPr>
          <p:cNvPr id="8" name="TextBox 7">
            <a:extLst>
              <a:ext uri="{FF2B5EF4-FFF2-40B4-BE49-F238E27FC236}">
                <a16:creationId xmlns:a16="http://schemas.microsoft.com/office/drawing/2014/main" id="{B0C79165-D53D-491B-B57A-12EC07B02DA3}"/>
              </a:ext>
            </a:extLst>
          </p:cNvPr>
          <p:cNvSpPr txBox="1"/>
          <p:nvPr/>
        </p:nvSpPr>
        <p:spPr>
          <a:xfrm>
            <a:off x="6368465" y="140667"/>
            <a:ext cx="2300287" cy="2200602"/>
          </a:xfrm>
          <a:prstGeom prst="rect">
            <a:avLst/>
          </a:prstGeom>
          <a:noFill/>
        </p:spPr>
        <p:txBody>
          <a:bodyPr wrap="square" rtlCol="0">
            <a:spAutoFit/>
          </a:bodyPr>
          <a:lstStyle/>
          <a:p>
            <a:r>
              <a:rPr lang="en-US" sz="1050" dirty="0">
                <a:solidFill>
                  <a:schemeClr val="bg1"/>
                </a:solidFill>
              </a:rPr>
              <a:t>Francisco Chavez is a junior at Illinois Institute of Technology majoring in Computer Science. He grew up in Joliet, Illinois and graduated from Joliet Central High School. His interests include fishing, learning trivia, and researching machine learning innovations. His career goal is to develop and deepen the understanding of artificial intelligence.</a:t>
            </a:r>
          </a:p>
          <a:p>
            <a:endParaRPr lang="en-US" sz="1100" dirty="0">
              <a:solidFill>
                <a:schemeClr val="bg1"/>
              </a:solidFill>
            </a:endParaRPr>
          </a:p>
        </p:txBody>
      </p:sp>
      <p:sp>
        <p:nvSpPr>
          <p:cNvPr id="10" name="TextBox 9">
            <a:extLst>
              <a:ext uri="{FF2B5EF4-FFF2-40B4-BE49-F238E27FC236}">
                <a16:creationId xmlns:a16="http://schemas.microsoft.com/office/drawing/2014/main" id="{2E74CFDB-572B-441B-8B44-35E0F5E2937B}"/>
              </a:ext>
            </a:extLst>
          </p:cNvPr>
          <p:cNvSpPr txBox="1"/>
          <p:nvPr/>
        </p:nvSpPr>
        <p:spPr>
          <a:xfrm>
            <a:off x="2490433" y="2386013"/>
            <a:ext cx="1907271" cy="1708160"/>
          </a:xfrm>
          <a:prstGeom prst="rect">
            <a:avLst/>
          </a:prstGeom>
          <a:noFill/>
        </p:spPr>
        <p:txBody>
          <a:bodyPr wrap="square" rtlCol="0">
            <a:spAutoFit/>
          </a:bodyPr>
          <a:lstStyle/>
          <a:p>
            <a:r>
              <a:rPr lang="en-US" sz="1050" dirty="0" err="1"/>
              <a:t>Beemnet</a:t>
            </a:r>
            <a:r>
              <a:rPr lang="en-US" sz="1050" dirty="0"/>
              <a:t> Desta is a junior at DePaul University majoring in Data Science. She grew up in Ethiopia and graduated from School of Tomorrow. Her interests include traveling, music, watching shows and volunteer work. Her career goal is to become a data analyst.</a:t>
            </a:r>
          </a:p>
        </p:txBody>
      </p:sp>
      <p:sp>
        <p:nvSpPr>
          <p:cNvPr id="12" name="TextBox 11">
            <a:extLst>
              <a:ext uri="{FF2B5EF4-FFF2-40B4-BE49-F238E27FC236}">
                <a16:creationId xmlns:a16="http://schemas.microsoft.com/office/drawing/2014/main" id="{A66F12C5-75AA-4C61-AC73-9AD74757A9CC}"/>
              </a:ext>
            </a:extLst>
          </p:cNvPr>
          <p:cNvSpPr txBox="1"/>
          <p:nvPr/>
        </p:nvSpPr>
        <p:spPr>
          <a:xfrm>
            <a:off x="6389360" y="2327671"/>
            <a:ext cx="2235992" cy="2192908"/>
          </a:xfrm>
          <a:prstGeom prst="rect">
            <a:avLst/>
          </a:prstGeom>
          <a:noFill/>
        </p:spPr>
        <p:txBody>
          <a:bodyPr wrap="square" rtlCol="0">
            <a:spAutoFit/>
          </a:bodyPr>
          <a:lstStyle/>
          <a:p>
            <a:r>
              <a:rPr lang="en-US" sz="1050" dirty="0"/>
              <a:t>Isaac </a:t>
            </a:r>
            <a:r>
              <a:rPr lang="en-US" sz="1050" dirty="0" err="1"/>
              <a:t>Diop</a:t>
            </a:r>
            <a:r>
              <a:rPr lang="en-US" sz="1050" dirty="0"/>
              <a:t> is a senior at the University of Illinois Urbana-Champaign majoring in Finance and Financial Planning. He was born in Chicago but grew up in Rome, Italy, and graduated from Evanston Township High School. His interests include traveling the world and exploring financial markets. His career goal is to open his own investment firm and provide financial literacy education. </a:t>
            </a:r>
          </a:p>
        </p:txBody>
      </p:sp>
      <p:pic>
        <p:nvPicPr>
          <p:cNvPr id="13" name="Picture 12">
            <a:extLst>
              <a:ext uri="{FF2B5EF4-FFF2-40B4-BE49-F238E27FC236}">
                <a16:creationId xmlns:a16="http://schemas.microsoft.com/office/drawing/2014/main" id="{87D4C0F9-45D7-44D5-91A0-53639CFCC1A0}"/>
              </a:ext>
            </a:extLst>
          </p:cNvPr>
          <p:cNvPicPr>
            <a:picLocks noChangeAspect="1"/>
          </p:cNvPicPr>
          <p:nvPr/>
        </p:nvPicPr>
        <p:blipFill>
          <a:blip r:embed="rId2"/>
          <a:stretch>
            <a:fillRect/>
          </a:stretch>
        </p:blipFill>
        <p:spPr>
          <a:xfrm>
            <a:off x="510192" y="168103"/>
            <a:ext cx="1936467" cy="1936467"/>
          </a:xfrm>
          <a:prstGeom prst="rect">
            <a:avLst/>
          </a:prstGeom>
        </p:spPr>
      </p:pic>
      <p:pic>
        <p:nvPicPr>
          <p:cNvPr id="15" name="Picture 14">
            <a:extLst>
              <a:ext uri="{FF2B5EF4-FFF2-40B4-BE49-F238E27FC236}">
                <a16:creationId xmlns:a16="http://schemas.microsoft.com/office/drawing/2014/main" id="{CBE2BEB1-F6A2-4F62-8D21-97F184F6B7E1}"/>
              </a:ext>
            </a:extLst>
          </p:cNvPr>
          <p:cNvPicPr>
            <a:picLocks noChangeAspect="1"/>
          </p:cNvPicPr>
          <p:nvPr/>
        </p:nvPicPr>
        <p:blipFill>
          <a:blip r:embed="rId3"/>
          <a:stretch>
            <a:fillRect/>
          </a:stretch>
        </p:blipFill>
        <p:spPr>
          <a:xfrm>
            <a:off x="4597099" y="168103"/>
            <a:ext cx="1696584" cy="2027563"/>
          </a:xfrm>
          <a:prstGeom prst="rect">
            <a:avLst/>
          </a:prstGeom>
        </p:spPr>
      </p:pic>
      <p:pic>
        <p:nvPicPr>
          <p:cNvPr id="17" name="Picture 16" descr="A picture containing person, wall, indoor, person&#10;&#10;Description automatically generated">
            <a:extLst>
              <a:ext uri="{FF2B5EF4-FFF2-40B4-BE49-F238E27FC236}">
                <a16:creationId xmlns:a16="http://schemas.microsoft.com/office/drawing/2014/main" id="{B114D4D7-8279-4D49-B841-B69A51A7B7FB}"/>
              </a:ext>
            </a:extLst>
          </p:cNvPr>
          <p:cNvPicPr>
            <a:picLocks noChangeAspect="1"/>
          </p:cNvPicPr>
          <p:nvPr/>
        </p:nvPicPr>
        <p:blipFill>
          <a:blip r:embed="rId4"/>
          <a:stretch>
            <a:fillRect/>
          </a:stretch>
        </p:blipFill>
        <p:spPr>
          <a:xfrm>
            <a:off x="478833" y="2380344"/>
            <a:ext cx="1990706" cy="2127464"/>
          </a:xfrm>
          <a:prstGeom prst="rect">
            <a:avLst/>
          </a:prstGeom>
        </p:spPr>
      </p:pic>
      <p:pic>
        <p:nvPicPr>
          <p:cNvPr id="4" name="Picture 3">
            <a:extLst>
              <a:ext uri="{FF2B5EF4-FFF2-40B4-BE49-F238E27FC236}">
                <a16:creationId xmlns:a16="http://schemas.microsoft.com/office/drawing/2014/main" id="{E2EBCA6B-C975-4D7E-8EFB-092AC223BDF9}"/>
              </a:ext>
            </a:extLst>
          </p:cNvPr>
          <p:cNvPicPr>
            <a:picLocks noChangeAspect="1"/>
          </p:cNvPicPr>
          <p:nvPr/>
        </p:nvPicPr>
        <p:blipFill>
          <a:blip r:embed="rId5"/>
          <a:stretch>
            <a:fillRect/>
          </a:stretch>
        </p:blipFill>
        <p:spPr>
          <a:xfrm>
            <a:off x="4597099" y="2363639"/>
            <a:ext cx="1825257" cy="2027563"/>
          </a:xfrm>
          <a:prstGeom prst="rect">
            <a:avLst/>
          </a:prstGeom>
        </p:spPr>
      </p:pic>
    </p:spTree>
    <p:extLst>
      <p:ext uri="{BB962C8B-B14F-4D97-AF65-F5344CB8AC3E}">
        <p14:creationId xmlns:p14="http://schemas.microsoft.com/office/powerpoint/2010/main" val="2710721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7B39-7B7E-4B0B-8B98-8397CF88BD79}"/>
              </a:ext>
            </a:extLst>
          </p:cNvPr>
          <p:cNvSpPr>
            <a:spLocks noGrp="1"/>
          </p:cNvSpPr>
          <p:nvPr>
            <p:ph type="ctrTitle"/>
          </p:nvPr>
        </p:nvSpPr>
        <p:spPr>
          <a:xfrm>
            <a:off x="108857" y="101600"/>
            <a:ext cx="8904514" cy="4557486"/>
          </a:xfrm>
        </p:spPr>
        <p:txBody>
          <a:bodyPr/>
          <a:lstStyle/>
          <a:p>
            <a:br>
              <a:rPr lang="en-US" b="0" dirty="0"/>
            </a:br>
            <a:br>
              <a:rPr lang="en-US" b="0" dirty="0"/>
            </a:br>
            <a:endParaRPr lang="en-US" dirty="0"/>
          </a:p>
        </p:txBody>
      </p:sp>
      <p:graphicFrame>
        <p:nvGraphicFramePr>
          <p:cNvPr id="5" name="Table 4">
            <a:extLst>
              <a:ext uri="{FF2B5EF4-FFF2-40B4-BE49-F238E27FC236}">
                <a16:creationId xmlns:a16="http://schemas.microsoft.com/office/drawing/2014/main" id="{0D076A3F-3AE0-4CE0-B777-2948DB1FD640}"/>
              </a:ext>
            </a:extLst>
          </p:cNvPr>
          <p:cNvGraphicFramePr>
            <a:graphicFrameLocks noGrp="1"/>
          </p:cNvGraphicFramePr>
          <p:nvPr>
            <p:extLst>
              <p:ext uri="{D42A27DB-BD31-4B8C-83A1-F6EECF244321}">
                <p14:modId xmlns:p14="http://schemas.microsoft.com/office/powerpoint/2010/main" val="3786708003"/>
              </p:ext>
            </p:extLst>
          </p:nvPr>
        </p:nvGraphicFramePr>
        <p:xfrm>
          <a:off x="476831" y="172296"/>
          <a:ext cx="8190338" cy="4376854"/>
        </p:xfrm>
        <a:graphic>
          <a:graphicData uri="http://schemas.openxmlformats.org/drawingml/2006/table">
            <a:tbl>
              <a:tblPr firstRow="1" bandRow="1">
                <a:tableStyleId>{5C22544A-7EE6-4342-B048-85BDC9FD1C3A}</a:tableStyleId>
              </a:tblPr>
              <a:tblGrid>
                <a:gridCol w="4095169">
                  <a:extLst>
                    <a:ext uri="{9D8B030D-6E8A-4147-A177-3AD203B41FA5}">
                      <a16:colId xmlns:a16="http://schemas.microsoft.com/office/drawing/2014/main" val="723283926"/>
                    </a:ext>
                  </a:extLst>
                </a:gridCol>
                <a:gridCol w="4095169">
                  <a:extLst>
                    <a:ext uri="{9D8B030D-6E8A-4147-A177-3AD203B41FA5}">
                      <a16:colId xmlns:a16="http://schemas.microsoft.com/office/drawing/2014/main" val="2459646783"/>
                    </a:ext>
                  </a:extLst>
                </a:gridCol>
              </a:tblGrid>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0192015"/>
                  </a:ext>
                </a:extLst>
              </a:tr>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5570430"/>
                  </a:ext>
                </a:extLst>
              </a:tr>
            </a:tbl>
          </a:graphicData>
        </a:graphic>
      </p:graphicFrame>
      <p:sp>
        <p:nvSpPr>
          <p:cNvPr id="6" name="TextBox 5">
            <a:extLst>
              <a:ext uri="{FF2B5EF4-FFF2-40B4-BE49-F238E27FC236}">
                <a16:creationId xmlns:a16="http://schemas.microsoft.com/office/drawing/2014/main" id="{68B6AD36-5349-43B8-8A4A-D9C240C42B52}"/>
              </a:ext>
            </a:extLst>
          </p:cNvPr>
          <p:cNvSpPr txBox="1"/>
          <p:nvPr/>
        </p:nvSpPr>
        <p:spPr>
          <a:xfrm>
            <a:off x="2322065" y="176772"/>
            <a:ext cx="2157066" cy="1869743"/>
          </a:xfrm>
          <a:prstGeom prst="rect">
            <a:avLst/>
          </a:prstGeom>
          <a:noFill/>
        </p:spPr>
        <p:txBody>
          <a:bodyPr wrap="square" rtlCol="0">
            <a:spAutoFit/>
          </a:bodyPr>
          <a:lstStyle/>
          <a:p>
            <a:r>
              <a:rPr lang="en-US" sz="1050" dirty="0">
                <a:solidFill>
                  <a:schemeClr val="bg1"/>
                </a:solidFill>
              </a:rPr>
              <a:t>Katrina Eggleston is a senior at Stevens Institute of Technology majoring in Quantitative Finance. She grew up in Eatontown, New Jersey, and graduated from Communications High School. Her interests include music, graphic design, and fashion. Her career goal is to be CFO of a major company she loves.</a:t>
            </a:r>
          </a:p>
        </p:txBody>
      </p:sp>
      <p:sp>
        <p:nvSpPr>
          <p:cNvPr id="8" name="TextBox 7">
            <a:extLst>
              <a:ext uri="{FF2B5EF4-FFF2-40B4-BE49-F238E27FC236}">
                <a16:creationId xmlns:a16="http://schemas.microsoft.com/office/drawing/2014/main" id="{1BD964D4-DABD-4962-8495-79457F6FF5FC}"/>
              </a:ext>
            </a:extLst>
          </p:cNvPr>
          <p:cNvSpPr txBox="1"/>
          <p:nvPr/>
        </p:nvSpPr>
        <p:spPr>
          <a:xfrm>
            <a:off x="6043431" y="136010"/>
            <a:ext cx="2550320" cy="2192908"/>
          </a:xfrm>
          <a:prstGeom prst="rect">
            <a:avLst/>
          </a:prstGeom>
          <a:noFill/>
        </p:spPr>
        <p:txBody>
          <a:bodyPr wrap="square" rtlCol="0">
            <a:spAutoFit/>
          </a:bodyPr>
          <a:lstStyle/>
          <a:p>
            <a:r>
              <a:rPr lang="en-US" sz="1050" dirty="0">
                <a:solidFill>
                  <a:schemeClr val="bg1"/>
                </a:solidFill>
              </a:rPr>
              <a:t>Sanaa Hill is a junior at Loyola University Chicago in fall 2021 majoring in Business Finance and Marketing. She grew up in Racine, Wisconsin, and graduated from Walden III High School. Her interests include performing as a member of the Loyola </a:t>
            </a:r>
            <a:r>
              <a:rPr lang="en-US" sz="1050" dirty="0" err="1">
                <a:solidFill>
                  <a:schemeClr val="bg1"/>
                </a:solidFill>
              </a:rPr>
              <a:t>Afrodescent</a:t>
            </a:r>
            <a:r>
              <a:rPr lang="en-US" sz="1050" dirty="0">
                <a:solidFill>
                  <a:schemeClr val="bg1"/>
                </a:solidFill>
              </a:rPr>
              <a:t> dance team, active member of Loyola's Black Cultural Center, and mentee of the Loyola University Chicago Empowering Sisterhood (LUCES) program. Her career goal is to create a more inclusive business market.</a:t>
            </a:r>
          </a:p>
        </p:txBody>
      </p:sp>
      <p:sp>
        <p:nvSpPr>
          <p:cNvPr id="10" name="TextBox 9">
            <a:extLst>
              <a:ext uri="{FF2B5EF4-FFF2-40B4-BE49-F238E27FC236}">
                <a16:creationId xmlns:a16="http://schemas.microsoft.com/office/drawing/2014/main" id="{68733097-24F8-49E9-9AA8-6B4024252C5F}"/>
              </a:ext>
            </a:extLst>
          </p:cNvPr>
          <p:cNvSpPr txBox="1"/>
          <p:nvPr/>
        </p:nvSpPr>
        <p:spPr>
          <a:xfrm>
            <a:off x="2404048" y="2390551"/>
            <a:ext cx="2157066" cy="2215991"/>
          </a:xfrm>
          <a:prstGeom prst="rect">
            <a:avLst/>
          </a:prstGeom>
          <a:noFill/>
        </p:spPr>
        <p:txBody>
          <a:bodyPr wrap="square" rtlCol="0">
            <a:spAutoFit/>
          </a:bodyPr>
          <a:lstStyle/>
          <a:p>
            <a:r>
              <a:rPr lang="en-US" sz="1050" dirty="0"/>
              <a:t>Anthony Huerta is a junior at University of Illinois, Urbana-Champaign majoring in Computer Science. He grew up in Chicago before graduating from Riverside Brookfield High School. His interests include finance, programming, and learning about new technologies in development. His career goal is to work as a Software Engineer in the fintech industry.</a:t>
            </a:r>
          </a:p>
          <a:p>
            <a:r>
              <a:rPr lang="en-US" sz="1200" dirty="0"/>
              <a:t> </a:t>
            </a:r>
          </a:p>
        </p:txBody>
      </p:sp>
      <p:pic>
        <p:nvPicPr>
          <p:cNvPr id="13" name="Picture 12" descr="A picture containing clothing, person, person, outdoor&#10;&#10;Description automatically generated">
            <a:extLst>
              <a:ext uri="{FF2B5EF4-FFF2-40B4-BE49-F238E27FC236}">
                <a16:creationId xmlns:a16="http://schemas.microsoft.com/office/drawing/2014/main" id="{BCC1DF67-A382-444C-AB6C-B83395CC7A8E}"/>
              </a:ext>
            </a:extLst>
          </p:cNvPr>
          <p:cNvPicPr>
            <a:picLocks noChangeAspect="1"/>
          </p:cNvPicPr>
          <p:nvPr/>
        </p:nvPicPr>
        <p:blipFill>
          <a:blip r:embed="rId2"/>
          <a:stretch>
            <a:fillRect/>
          </a:stretch>
        </p:blipFill>
        <p:spPr>
          <a:xfrm>
            <a:off x="528636" y="176772"/>
            <a:ext cx="1592943" cy="1991179"/>
          </a:xfrm>
          <a:prstGeom prst="rect">
            <a:avLst/>
          </a:prstGeom>
        </p:spPr>
      </p:pic>
      <p:pic>
        <p:nvPicPr>
          <p:cNvPr id="15" name="Picture 14">
            <a:extLst>
              <a:ext uri="{FF2B5EF4-FFF2-40B4-BE49-F238E27FC236}">
                <a16:creationId xmlns:a16="http://schemas.microsoft.com/office/drawing/2014/main" id="{F95CD7A6-9CD3-4079-91AA-6C6C0E57916F}"/>
              </a:ext>
            </a:extLst>
          </p:cNvPr>
          <p:cNvPicPr>
            <a:picLocks noChangeAspect="1"/>
          </p:cNvPicPr>
          <p:nvPr/>
        </p:nvPicPr>
        <p:blipFill>
          <a:blip r:embed="rId3"/>
          <a:stretch>
            <a:fillRect/>
          </a:stretch>
        </p:blipFill>
        <p:spPr>
          <a:xfrm>
            <a:off x="4591451" y="176772"/>
            <a:ext cx="1423024" cy="2136019"/>
          </a:xfrm>
          <a:prstGeom prst="rect">
            <a:avLst/>
          </a:prstGeom>
        </p:spPr>
      </p:pic>
      <p:pic>
        <p:nvPicPr>
          <p:cNvPr id="17" name="Picture 16">
            <a:extLst>
              <a:ext uri="{FF2B5EF4-FFF2-40B4-BE49-F238E27FC236}">
                <a16:creationId xmlns:a16="http://schemas.microsoft.com/office/drawing/2014/main" id="{F0A7F12F-27A0-4799-A740-F2F05AE961A3}"/>
              </a:ext>
            </a:extLst>
          </p:cNvPr>
          <p:cNvPicPr>
            <a:picLocks noChangeAspect="1"/>
          </p:cNvPicPr>
          <p:nvPr/>
        </p:nvPicPr>
        <p:blipFill>
          <a:blip r:embed="rId4"/>
          <a:stretch>
            <a:fillRect/>
          </a:stretch>
        </p:blipFill>
        <p:spPr>
          <a:xfrm>
            <a:off x="491866" y="2371151"/>
            <a:ext cx="1924763" cy="1929587"/>
          </a:xfrm>
          <a:prstGeom prst="rect">
            <a:avLst/>
          </a:prstGeom>
        </p:spPr>
      </p:pic>
      <p:pic>
        <p:nvPicPr>
          <p:cNvPr id="19" name="Picture 18">
            <a:extLst>
              <a:ext uri="{FF2B5EF4-FFF2-40B4-BE49-F238E27FC236}">
                <a16:creationId xmlns:a16="http://schemas.microsoft.com/office/drawing/2014/main" id="{C6AB3103-F9D1-4278-9D3C-132B5A98CE10}"/>
              </a:ext>
            </a:extLst>
          </p:cNvPr>
          <p:cNvPicPr>
            <a:picLocks noChangeAspect="1"/>
          </p:cNvPicPr>
          <p:nvPr/>
        </p:nvPicPr>
        <p:blipFill>
          <a:blip r:embed="rId5"/>
          <a:stretch>
            <a:fillRect/>
          </a:stretch>
        </p:blipFill>
        <p:spPr>
          <a:xfrm>
            <a:off x="4622963" y="2419567"/>
            <a:ext cx="1881172" cy="1881172"/>
          </a:xfrm>
          <a:prstGeom prst="rect">
            <a:avLst/>
          </a:prstGeom>
        </p:spPr>
      </p:pic>
      <p:sp>
        <p:nvSpPr>
          <p:cNvPr id="3" name="TextBox 2">
            <a:extLst>
              <a:ext uri="{FF2B5EF4-FFF2-40B4-BE49-F238E27FC236}">
                <a16:creationId xmlns:a16="http://schemas.microsoft.com/office/drawing/2014/main" id="{368C0161-542B-4847-A1F3-4C8D1D78A289}"/>
              </a:ext>
            </a:extLst>
          </p:cNvPr>
          <p:cNvSpPr txBox="1"/>
          <p:nvPr/>
        </p:nvSpPr>
        <p:spPr>
          <a:xfrm>
            <a:off x="6565984" y="2419567"/>
            <a:ext cx="2086150" cy="2031325"/>
          </a:xfrm>
          <a:prstGeom prst="rect">
            <a:avLst/>
          </a:prstGeom>
          <a:noFill/>
        </p:spPr>
        <p:txBody>
          <a:bodyPr wrap="square" rtlCol="0">
            <a:spAutoFit/>
          </a:bodyPr>
          <a:lstStyle/>
          <a:p>
            <a:r>
              <a:rPr lang="en-US" sz="1050" dirty="0"/>
              <a:t>Daniel Larios is a senior at the University of Illinois at Chicago majoring in finance with a minor in economics. He grew up in Oswego, Illinois and graduated from Oswego High School. His interests include investing, financial markets, soccer, and chess. His career goal is to eventually attain an MBA and work in corporate finance or in wealth management. </a:t>
            </a:r>
          </a:p>
        </p:txBody>
      </p:sp>
    </p:spTree>
    <p:extLst>
      <p:ext uri="{BB962C8B-B14F-4D97-AF65-F5344CB8AC3E}">
        <p14:creationId xmlns:p14="http://schemas.microsoft.com/office/powerpoint/2010/main" val="3053892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7B39-7B7E-4B0B-8B98-8397CF88BD79}"/>
              </a:ext>
            </a:extLst>
          </p:cNvPr>
          <p:cNvSpPr>
            <a:spLocks noGrp="1"/>
          </p:cNvSpPr>
          <p:nvPr>
            <p:ph type="ctrTitle"/>
          </p:nvPr>
        </p:nvSpPr>
        <p:spPr>
          <a:xfrm>
            <a:off x="108857" y="101600"/>
            <a:ext cx="8904514" cy="4557486"/>
          </a:xfrm>
        </p:spPr>
        <p:txBody>
          <a:bodyPr/>
          <a:lstStyle/>
          <a:p>
            <a:br>
              <a:rPr lang="en-US" b="0" dirty="0"/>
            </a:br>
            <a:br>
              <a:rPr lang="en-US" b="0" dirty="0"/>
            </a:br>
            <a:endParaRPr lang="en-US" dirty="0"/>
          </a:p>
        </p:txBody>
      </p:sp>
      <p:graphicFrame>
        <p:nvGraphicFramePr>
          <p:cNvPr id="5" name="Table 4">
            <a:extLst>
              <a:ext uri="{FF2B5EF4-FFF2-40B4-BE49-F238E27FC236}">
                <a16:creationId xmlns:a16="http://schemas.microsoft.com/office/drawing/2014/main" id="{0D076A3F-3AE0-4CE0-B777-2948DB1FD640}"/>
              </a:ext>
            </a:extLst>
          </p:cNvPr>
          <p:cNvGraphicFramePr>
            <a:graphicFrameLocks noGrp="1"/>
          </p:cNvGraphicFramePr>
          <p:nvPr>
            <p:extLst>
              <p:ext uri="{D42A27DB-BD31-4B8C-83A1-F6EECF244321}">
                <p14:modId xmlns:p14="http://schemas.microsoft.com/office/powerpoint/2010/main" val="2958903470"/>
              </p:ext>
            </p:extLst>
          </p:nvPr>
        </p:nvGraphicFramePr>
        <p:xfrm>
          <a:off x="476831" y="140667"/>
          <a:ext cx="8137398" cy="4329734"/>
        </p:xfrm>
        <a:graphic>
          <a:graphicData uri="http://schemas.openxmlformats.org/drawingml/2006/table">
            <a:tbl>
              <a:tblPr firstRow="1" bandRow="1">
                <a:tableStyleId>{5C22544A-7EE6-4342-B048-85BDC9FD1C3A}</a:tableStyleId>
              </a:tblPr>
              <a:tblGrid>
                <a:gridCol w="4068699">
                  <a:extLst>
                    <a:ext uri="{9D8B030D-6E8A-4147-A177-3AD203B41FA5}">
                      <a16:colId xmlns:a16="http://schemas.microsoft.com/office/drawing/2014/main" val="723283926"/>
                    </a:ext>
                  </a:extLst>
                </a:gridCol>
                <a:gridCol w="4068699">
                  <a:extLst>
                    <a:ext uri="{9D8B030D-6E8A-4147-A177-3AD203B41FA5}">
                      <a16:colId xmlns:a16="http://schemas.microsoft.com/office/drawing/2014/main" val="2459646783"/>
                    </a:ext>
                  </a:extLst>
                </a:gridCol>
              </a:tblGrid>
              <a:tr h="216486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0192015"/>
                  </a:ext>
                </a:extLst>
              </a:tr>
              <a:tr h="216486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5570430"/>
                  </a:ext>
                </a:extLst>
              </a:tr>
            </a:tbl>
          </a:graphicData>
        </a:graphic>
      </p:graphicFrame>
      <p:sp>
        <p:nvSpPr>
          <p:cNvPr id="6" name="TextBox 5">
            <a:extLst>
              <a:ext uri="{FF2B5EF4-FFF2-40B4-BE49-F238E27FC236}">
                <a16:creationId xmlns:a16="http://schemas.microsoft.com/office/drawing/2014/main" id="{457347C8-F098-4671-A9F0-F1938C4F62D2}"/>
              </a:ext>
            </a:extLst>
          </p:cNvPr>
          <p:cNvSpPr txBox="1"/>
          <p:nvPr/>
        </p:nvSpPr>
        <p:spPr>
          <a:xfrm>
            <a:off x="2126318" y="137886"/>
            <a:ext cx="2358596" cy="1708160"/>
          </a:xfrm>
          <a:prstGeom prst="rect">
            <a:avLst/>
          </a:prstGeom>
          <a:noFill/>
        </p:spPr>
        <p:txBody>
          <a:bodyPr wrap="square" rtlCol="0">
            <a:spAutoFit/>
          </a:bodyPr>
          <a:lstStyle/>
          <a:p>
            <a:r>
              <a:rPr lang="en-US" sz="1050" dirty="0">
                <a:solidFill>
                  <a:schemeClr val="bg1"/>
                </a:solidFill>
              </a:rPr>
              <a:t>Armani </a:t>
            </a:r>
            <a:r>
              <a:rPr lang="en-US" sz="1050" dirty="0" err="1">
                <a:solidFill>
                  <a:schemeClr val="bg1"/>
                </a:solidFill>
              </a:rPr>
              <a:t>LeSure</a:t>
            </a:r>
            <a:r>
              <a:rPr lang="en-US" sz="1050" dirty="0">
                <a:solidFill>
                  <a:schemeClr val="bg1"/>
                </a:solidFill>
              </a:rPr>
              <a:t> is a senior at Illinois Institute of Technology majoring in Information Technology and Management. He grew up in Chicago and graduated from Lindblom MSA. His interests include music, games, movies and cooking. His career goal is to eventually gain enough experience so that he may become a successful IT manager.   </a:t>
            </a:r>
          </a:p>
        </p:txBody>
      </p:sp>
      <p:sp>
        <p:nvSpPr>
          <p:cNvPr id="8" name="TextBox 7">
            <a:extLst>
              <a:ext uri="{FF2B5EF4-FFF2-40B4-BE49-F238E27FC236}">
                <a16:creationId xmlns:a16="http://schemas.microsoft.com/office/drawing/2014/main" id="{26AF8E77-DCD1-4A1E-B478-E8926F2E623E}"/>
              </a:ext>
            </a:extLst>
          </p:cNvPr>
          <p:cNvSpPr txBox="1"/>
          <p:nvPr/>
        </p:nvSpPr>
        <p:spPr>
          <a:xfrm>
            <a:off x="6369018" y="137885"/>
            <a:ext cx="2240017" cy="2208297"/>
          </a:xfrm>
          <a:prstGeom prst="rect">
            <a:avLst/>
          </a:prstGeom>
          <a:noFill/>
        </p:spPr>
        <p:txBody>
          <a:bodyPr wrap="square" rtlCol="0">
            <a:spAutoFit/>
          </a:bodyPr>
          <a:lstStyle/>
          <a:p>
            <a:r>
              <a:rPr lang="en-US" sz="1050" dirty="0">
                <a:solidFill>
                  <a:schemeClr val="bg1"/>
                </a:solidFill>
              </a:rPr>
              <a:t>Hugo Lopez will be a senior at University of Illinois at Chicago majoring in finance with a minor in entrepreneurship. He grew up in Chicago and graduated from Lane Tech High School. His interests include working on cars, working out, and advising/helping people/business. His career goal is to help companies build successful businesses through proper financial management.</a:t>
            </a:r>
          </a:p>
          <a:p>
            <a:endParaRPr lang="en-US" sz="1150" dirty="0">
              <a:solidFill>
                <a:schemeClr val="bg1"/>
              </a:solidFill>
            </a:endParaRPr>
          </a:p>
        </p:txBody>
      </p:sp>
      <p:sp>
        <p:nvSpPr>
          <p:cNvPr id="10" name="TextBox 9">
            <a:extLst>
              <a:ext uri="{FF2B5EF4-FFF2-40B4-BE49-F238E27FC236}">
                <a16:creationId xmlns:a16="http://schemas.microsoft.com/office/drawing/2014/main" id="{B3D05A8D-D637-4F9E-91F6-E1C1B9BE8D01}"/>
              </a:ext>
            </a:extLst>
          </p:cNvPr>
          <p:cNvSpPr txBox="1"/>
          <p:nvPr/>
        </p:nvSpPr>
        <p:spPr>
          <a:xfrm>
            <a:off x="2160593" y="2358957"/>
            <a:ext cx="2154232" cy="2031325"/>
          </a:xfrm>
          <a:prstGeom prst="rect">
            <a:avLst/>
          </a:prstGeom>
          <a:noFill/>
        </p:spPr>
        <p:txBody>
          <a:bodyPr wrap="square" rtlCol="0">
            <a:spAutoFit/>
          </a:bodyPr>
          <a:lstStyle/>
          <a:p>
            <a:r>
              <a:rPr lang="en-US" sz="1050" dirty="0"/>
              <a:t>Tina Lopez is a senior at the University of Illinois at Urbana-Champaign majoring in finance. She grew up in Chicago and graduated from Disney II Magnet High School. Her interests include entrepreneurship, leadership, and spirituality. Her career goal is to bring more wealth to BIPOC individuals through entrepreneurship, finance, and business. </a:t>
            </a:r>
          </a:p>
        </p:txBody>
      </p:sp>
      <p:pic>
        <p:nvPicPr>
          <p:cNvPr id="11" name="Picture 10">
            <a:extLst>
              <a:ext uri="{FF2B5EF4-FFF2-40B4-BE49-F238E27FC236}">
                <a16:creationId xmlns:a16="http://schemas.microsoft.com/office/drawing/2014/main" id="{946FA05D-EA39-46E9-BB32-F1719281D20F}"/>
              </a:ext>
            </a:extLst>
          </p:cNvPr>
          <p:cNvPicPr>
            <a:picLocks noChangeAspect="1"/>
          </p:cNvPicPr>
          <p:nvPr/>
        </p:nvPicPr>
        <p:blipFill>
          <a:blip r:embed="rId2"/>
          <a:stretch>
            <a:fillRect/>
          </a:stretch>
        </p:blipFill>
        <p:spPr>
          <a:xfrm rot="5400000">
            <a:off x="4305549" y="2596964"/>
            <a:ext cx="2142706" cy="1609805"/>
          </a:xfrm>
          <a:prstGeom prst="rect">
            <a:avLst/>
          </a:prstGeom>
        </p:spPr>
      </p:pic>
      <p:sp>
        <p:nvSpPr>
          <p:cNvPr id="12" name="TextBox 11">
            <a:extLst>
              <a:ext uri="{FF2B5EF4-FFF2-40B4-BE49-F238E27FC236}">
                <a16:creationId xmlns:a16="http://schemas.microsoft.com/office/drawing/2014/main" id="{96A24EA4-03C8-4297-9069-FC4A027E4EA9}"/>
              </a:ext>
            </a:extLst>
          </p:cNvPr>
          <p:cNvSpPr txBox="1"/>
          <p:nvPr/>
        </p:nvSpPr>
        <p:spPr>
          <a:xfrm>
            <a:off x="6169976" y="2286977"/>
            <a:ext cx="2328138" cy="2192908"/>
          </a:xfrm>
          <a:prstGeom prst="rect">
            <a:avLst/>
          </a:prstGeom>
          <a:noFill/>
        </p:spPr>
        <p:txBody>
          <a:bodyPr wrap="square" rtlCol="0">
            <a:spAutoFit/>
          </a:bodyPr>
          <a:lstStyle/>
          <a:p>
            <a:r>
              <a:rPr lang="en-US" sz="1050" dirty="0"/>
              <a:t>Jason Malonga is a senior at DePaul University majoring in Finance. He grew up in Bolingbrook, Illinois and graduated from Benet Academy. His interests include playing basketball, spending time with family, and video games. His career goal is to start a non-profit that focuses on furthering the education of kids in Africa, while also pursuing the goal of becoming a portfolio manager at a hedge fund.</a:t>
            </a:r>
          </a:p>
        </p:txBody>
      </p:sp>
      <p:pic>
        <p:nvPicPr>
          <p:cNvPr id="13" name="Picture 12" descr="A picture containing person, person&#10;&#10;Description automatically generated">
            <a:extLst>
              <a:ext uri="{FF2B5EF4-FFF2-40B4-BE49-F238E27FC236}">
                <a16:creationId xmlns:a16="http://schemas.microsoft.com/office/drawing/2014/main" id="{615A55B4-ACD9-4CC1-968A-DF1899E808E8}"/>
              </a:ext>
            </a:extLst>
          </p:cNvPr>
          <p:cNvPicPr>
            <a:picLocks noChangeAspect="1"/>
          </p:cNvPicPr>
          <p:nvPr/>
        </p:nvPicPr>
        <p:blipFill>
          <a:blip r:embed="rId3"/>
          <a:stretch>
            <a:fillRect/>
          </a:stretch>
        </p:blipFill>
        <p:spPr>
          <a:xfrm>
            <a:off x="555053" y="168605"/>
            <a:ext cx="1498717" cy="2074429"/>
          </a:xfrm>
          <a:prstGeom prst="rect">
            <a:avLst/>
          </a:prstGeom>
        </p:spPr>
      </p:pic>
      <p:pic>
        <p:nvPicPr>
          <p:cNvPr id="15" name="Picture 14">
            <a:extLst>
              <a:ext uri="{FF2B5EF4-FFF2-40B4-BE49-F238E27FC236}">
                <a16:creationId xmlns:a16="http://schemas.microsoft.com/office/drawing/2014/main" id="{C383C900-E4BF-43E0-9519-0D7FA699016E}"/>
              </a:ext>
            </a:extLst>
          </p:cNvPr>
          <p:cNvPicPr>
            <a:picLocks noChangeAspect="1"/>
          </p:cNvPicPr>
          <p:nvPr/>
        </p:nvPicPr>
        <p:blipFill>
          <a:blip r:embed="rId4"/>
          <a:stretch>
            <a:fillRect/>
          </a:stretch>
        </p:blipFill>
        <p:spPr>
          <a:xfrm>
            <a:off x="4587917" y="172592"/>
            <a:ext cx="1741452" cy="1988644"/>
          </a:xfrm>
          <a:prstGeom prst="rect">
            <a:avLst/>
          </a:prstGeom>
        </p:spPr>
      </p:pic>
      <p:pic>
        <p:nvPicPr>
          <p:cNvPr id="17" name="Picture 16" descr="A picture containing person, clothing, coat, jacket&#10;&#10;Description automatically generated">
            <a:extLst>
              <a:ext uri="{FF2B5EF4-FFF2-40B4-BE49-F238E27FC236}">
                <a16:creationId xmlns:a16="http://schemas.microsoft.com/office/drawing/2014/main" id="{300230A2-C177-4907-820A-1BC08A1E7F6E}"/>
              </a:ext>
            </a:extLst>
          </p:cNvPr>
          <p:cNvPicPr>
            <a:picLocks noChangeAspect="1"/>
          </p:cNvPicPr>
          <p:nvPr/>
        </p:nvPicPr>
        <p:blipFill>
          <a:blip r:embed="rId5"/>
          <a:stretch>
            <a:fillRect/>
          </a:stretch>
        </p:blipFill>
        <p:spPr>
          <a:xfrm>
            <a:off x="516512" y="2330513"/>
            <a:ext cx="1609806" cy="2146408"/>
          </a:xfrm>
          <a:prstGeom prst="rect">
            <a:avLst/>
          </a:prstGeom>
        </p:spPr>
      </p:pic>
    </p:spTree>
    <p:extLst>
      <p:ext uri="{BB962C8B-B14F-4D97-AF65-F5344CB8AC3E}">
        <p14:creationId xmlns:p14="http://schemas.microsoft.com/office/powerpoint/2010/main" val="3466202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7B39-7B7E-4B0B-8B98-8397CF88BD79}"/>
              </a:ext>
            </a:extLst>
          </p:cNvPr>
          <p:cNvSpPr>
            <a:spLocks noGrp="1"/>
          </p:cNvSpPr>
          <p:nvPr>
            <p:ph type="ctrTitle"/>
          </p:nvPr>
        </p:nvSpPr>
        <p:spPr>
          <a:xfrm>
            <a:off x="108857" y="101600"/>
            <a:ext cx="8904514" cy="4557486"/>
          </a:xfrm>
        </p:spPr>
        <p:txBody>
          <a:bodyPr/>
          <a:lstStyle/>
          <a:p>
            <a:br>
              <a:rPr lang="en-US" b="0" dirty="0"/>
            </a:br>
            <a:br>
              <a:rPr lang="en-US" b="0" dirty="0"/>
            </a:br>
            <a:endParaRPr lang="en-US" dirty="0"/>
          </a:p>
        </p:txBody>
      </p:sp>
      <p:graphicFrame>
        <p:nvGraphicFramePr>
          <p:cNvPr id="5" name="Table 4">
            <a:extLst>
              <a:ext uri="{FF2B5EF4-FFF2-40B4-BE49-F238E27FC236}">
                <a16:creationId xmlns:a16="http://schemas.microsoft.com/office/drawing/2014/main" id="{0D076A3F-3AE0-4CE0-B777-2948DB1FD640}"/>
              </a:ext>
            </a:extLst>
          </p:cNvPr>
          <p:cNvGraphicFramePr>
            <a:graphicFrameLocks noGrp="1"/>
          </p:cNvGraphicFramePr>
          <p:nvPr>
            <p:extLst>
              <p:ext uri="{D42A27DB-BD31-4B8C-83A1-F6EECF244321}">
                <p14:modId xmlns:p14="http://schemas.microsoft.com/office/powerpoint/2010/main" val="3431244564"/>
              </p:ext>
            </p:extLst>
          </p:nvPr>
        </p:nvGraphicFramePr>
        <p:xfrm>
          <a:off x="476831" y="140667"/>
          <a:ext cx="8190338" cy="4376854"/>
        </p:xfrm>
        <a:graphic>
          <a:graphicData uri="http://schemas.openxmlformats.org/drawingml/2006/table">
            <a:tbl>
              <a:tblPr firstRow="1" bandRow="1">
                <a:tableStyleId>{5C22544A-7EE6-4342-B048-85BDC9FD1C3A}</a:tableStyleId>
              </a:tblPr>
              <a:tblGrid>
                <a:gridCol w="4095169">
                  <a:extLst>
                    <a:ext uri="{9D8B030D-6E8A-4147-A177-3AD203B41FA5}">
                      <a16:colId xmlns:a16="http://schemas.microsoft.com/office/drawing/2014/main" val="723283926"/>
                    </a:ext>
                  </a:extLst>
                </a:gridCol>
                <a:gridCol w="4095169">
                  <a:extLst>
                    <a:ext uri="{9D8B030D-6E8A-4147-A177-3AD203B41FA5}">
                      <a16:colId xmlns:a16="http://schemas.microsoft.com/office/drawing/2014/main" val="2459646783"/>
                    </a:ext>
                  </a:extLst>
                </a:gridCol>
              </a:tblGrid>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0192015"/>
                  </a:ext>
                </a:extLst>
              </a:tr>
              <a:tr h="21884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5570430"/>
                  </a:ext>
                </a:extLst>
              </a:tr>
            </a:tbl>
          </a:graphicData>
        </a:graphic>
      </p:graphicFrame>
      <p:sp>
        <p:nvSpPr>
          <p:cNvPr id="6" name="TextBox 5">
            <a:extLst>
              <a:ext uri="{FF2B5EF4-FFF2-40B4-BE49-F238E27FC236}">
                <a16:creationId xmlns:a16="http://schemas.microsoft.com/office/drawing/2014/main" id="{7C014C55-E819-43C7-8284-6D2529FCC40A}"/>
              </a:ext>
            </a:extLst>
          </p:cNvPr>
          <p:cNvSpPr txBox="1"/>
          <p:nvPr/>
        </p:nvSpPr>
        <p:spPr>
          <a:xfrm>
            <a:off x="2112592" y="132310"/>
            <a:ext cx="2384210" cy="2469907"/>
          </a:xfrm>
          <a:prstGeom prst="rect">
            <a:avLst/>
          </a:prstGeom>
          <a:noFill/>
        </p:spPr>
        <p:txBody>
          <a:bodyPr wrap="square" rtlCol="0">
            <a:spAutoFit/>
          </a:bodyPr>
          <a:lstStyle/>
          <a:p>
            <a:r>
              <a:rPr lang="en-US" sz="1050" dirty="0">
                <a:solidFill>
                  <a:schemeClr val="bg1"/>
                </a:solidFill>
              </a:rPr>
              <a:t>Paige Morton will be a senior at Loyola University Chicago majoring in Mathematics. Paige grew</a:t>
            </a:r>
          </a:p>
          <a:p>
            <a:r>
              <a:rPr lang="en-US" sz="1050" dirty="0">
                <a:solidFill>
                  <a:schemeClr val="bg1"/>
                </a:solidFill>
              </a:rPr>
              <a:t>up in Carol Stream, IL and attended Glenbard North High School. Her interests include being a</a:t>
            </a:r>
          </a:p>
          <a:p>
            <a:r>
              <a:rPr lang="en-US" sz="1050" dirty="0">
                <a:solidFill>
                  <a:schemeClr val="bg1"/>
                </a:solidFill>
              </a:rPr>
              <a:t>mentor for women of color, participating in Loyola’s Black Cultural Center, and being an active</a:t>
            </a:r>
          </a:p>
          <a:p>
            <a:r>
              <a:rPr lang="en-US" sz="1050" dirty="0">
                <a:solidFill>
                  <a:schemeClr val="bg1"/>
                </a:solidFill>
              </a:rPr>
              <a:t>member of Loyola’s Mu Phi chapter of Zeta Phi Beta Sorority, Inc. Her career goals are to</a:t>
            </a:r>
          </a:p>
          <a:p>
            <a:r>
              <a:rPr lang="en-US" sz="1050" dirty="0">
                <a:solidFill>
                  <a:schemeClr val="bg1"/>
                </a:solidFill>
              </a:rPr>
              <a:t>become a data or financial analyst.</a:t>
            </a:r>
          </a:p>
          <a:p>
            <a:endParaRPr lang="en-US" dirty="0"/>
          </a:p>
        </p:txBody>
      </p:sp>
      <p:sp>
        <p:nvSpPr>
          <p:cNvPr id="8" name="TextBox 7">
            <a:extLst>
              <a:ext uri="{FF2B5EF4-FFF2-40B4-BE49-F238E27FC236}">
                <a16:creationId xmlns:a16="http://schemas.microsoft.com/office/drawing/2014/main" id="{1CD77111-759B-40B5-BB63-176FC2EC55FD}"/>
              </a:ext>
            </a:extLst>
          </p:cNvPr>
          <p:cNvSpPr txBox="1"/>
          <p:nvPr/>
        </p:nvSpPr>
        <p:spPr>
          <a:xfrm>
            <a:off x="6475227" y="190511"/>
            <a:ext cx="2102298" cy="1546577"/>
          </a:xfrm>
          <a:prstGeom prst="rect">
            <a:avLst/>
          </a:prstGeom>
          <a:noFill/>
        </p:spPr>
        <p:txBody>
          <a:bodyPr wrap="square" rtlCol="0">
            <a:spAutoFit/>
          </a:bodyPr>
          <a:lstStyle/>
          <a:p>
            <a:r>
              <a:rPr lang="en-US" sz="1050" dirty="0">
                <a:solidFill>
                  <a:schemeClr val="bg1"/>
                </a:solidFill>
              </a:rPr>
              <a:t>Fanny Munoz is a senior at the University of Illinois at Chicago majoring in finance. She grew up in Chicago and graduated from Westinghouse College Preparatory. Her interests include working out and biking. Her career goal is to work within an investment bank.</a:t>
            </a:r>
          </a:p>
        </p:txBody>
      </p:sp>
      <p:sp>
        <p:nvSpPr>
          <p:cNvPr id="10" name="TextBox 9">
            <a:extLst>
              <a:ext uri="{FF2B5EF4-FFF2-40B4-BE49-F238E27FC236}">
                <a16:creationId xmlns:a16="http://schemas.microsoft.com/office/drawing/2014/main" id="{4AF40D3C-0902-4FAA-BB66-CE56461A378E}"/>
              </a:ext>
            </a:extLst>
          </p:cNvPr>
          <p:cNvSpPr txBox="1"/>
          <p:nvPr/>
        </p:nvSpPr>
        <p:spPr>
          <a:xfrm>
            <a:off x="2322653" y="2393156"/>
            <a:ext cx="2185053" cy="2192908"/>
          </a:xfrm>
          <a:prstGeom prst="rect">
            <a:avLst/>
          </a:prstGeom>
          <a:noFill/>
        </p:spPr>
        <p:txBody>
          <a:bodyPr wrap="square" rtlCol="0">
            <a:spAutoFit/>
          </a:bodyPr>
          <a:lstStyle/>
          <a:p>
            <a:r>
              <a:rPr lang="en-US" sz="1050" dirty="0"/>
              <a:t>Ariel </a:t>
            </a:r>
            <a:r>
              <a:rPr lang="en-US" sz="1050" dirty="0" err="1"/>
              <a:t>Nudman</a:t>
            </a:r>
            <a:r>
              <a:rPr lang="en-US" sz="1050" dirty="0"/>
              <a:t> will be a junior at Loyola University Chicago majoring in Accounting and Finance. He lives in Chicago and graduated from Ida Crown Jewish Academy High School. His interests include running, reading, water sports, and traveling. His career goals as of now are to continue learning about the financial industry, to better understand all it has to offer.</a:t>
            </a:r>
          </a:p>
        </p:txBody>
      </p:sp>
      <p:sp>
        <p:nvSpPr>
          <p:cNvPr id="12" name="TextBox 11">
            <a:extLst>
              <a:ext uri="{FF2B5EF4-FFF2-40B4-BE49-F238E27FC236}">
                <a16:creationId xmlns:a16="http://schemas.microsoft.com/office/drawing/2014/main" id="{A1212865-0FB5-4206-8EED-67208B4F7922}"/>
              </a:ext>
            </a:extLst>
          </p:cNvPr>
          <p:cNvSpPr txBox="1"/>
          <p:nvPr/>
        </p:nvSpPr>
        <p:spPr>
          <a:xfrm>
            <a:off x="6265069" y="2393156"/>
            <a:ext cx="2372704" cy="1554272"/>
          </a:xfrm>
          <a:prstGeom prst="rect">
            <a:avLst/>
          </a:prstGeom>
          <a:noFill/>
        </p:spPr>
        <p:txBody>
          <a:bodyPr wrap="square" rtlCol="0">
            <a:spAutoFit/>
          </a:bodyPr>
          <a:lstStyle/>
          <a:p>
            <a:r>
              <a:rPr lang="en-US" sz="1050" dirty="0"/>
              <a:t>Jessica Oliveros will be a senior at DePaul University, majoring in Computer Science. She grew up in Chicago and graduated from Downers Grove North High School. Her interests include making music and programming. Her career goal is to become a software engineer.</a:t>
            </a:r>
          </a:p>
          <a:p>
            <a:endParaRPr lang="en-US" sz="1100" dirty="0"/>
          </a:p>
        </p:txBody>
      </p:sp>
      <p:pic>
        <p:nvPicPr>
          <p:cNvPr id="13" name="Picture 12">
            <a:extLst>
              <a:ext uri="{FF2B5EF4-FFF2-40B4-BE49-F238E27FC236}">
                <a16:creationId xmlns:a16="http://schemas.microsoft.com/office/drawing/2014/main" id="{A7D8DC2B-2FA4-4CE2-B20D-8704260B4C2F}"/>
              </a:ext>
            </a:extLst>
          </p:cNvPr>
          <p:cNvPicPr>
            <a:picLocks noChangeAspect="1"/>
          </p:cNvPicPr>
          <p:nvPr/>
        </p:nvPicPr>
        <p:blipFill>
          <a:blip r:embed="rId2"/>
          <a:stretch>
            <a:fillRect/>
          </a:stretch>
        </p:blipFill>
        <p:spPr>
          <a:xfrm>
            <a:off x="506227" y="173072"/>
            <a:ext cx="1650208" cy="2137575"/>
          </a:xfrm>
          <a:prstGeom prst="rect">
            <a:avLst/>
          </a:prstGeom>
        </p:spPr>
      </p:pic>
      <p:pic>
        <p:nvPicPr>
          <p:cNvPr id="15" name="Picture 14">
            <a:extLst>
              <a:ext uri="{FF2B5EF4-FFF2-40B4-BE49-F238E27FC236}">
                <a16:creationId xmlns:a16="http://schemas.microsoft.com/office/drawing/2014/main" id="{ABDFC847-9205-4C4C-BD26-96376EA4F509}"/>
              </a:ext>
            </a:extLst>
          </p:cNvPr>
          <p:cNvPicPr>
            <a:picLocks noChangeAspect="1"/>
          </p:cNvPicPr>
          <p:nvPr/>
        </p:nvPicPr>
        <p:blipFill>
          <a:blip r:embed="rId3"/>
          <a:stretch>
            <a:fillRect/>
          </a:stretch>
        </p:blipFill>
        <p:spPr>
          <a:xfrm>
            <a:off x="4586446" y="173073"/>
            <a:ext cx="1810041" cy="2080784"/>
          </a:xfrm>
          <a:prstGeom prst="rect">
            <a:avLst/>
          </a:prstGeom>
        </p:spPr>
      </p:pic>
      <p:pic>
        <p:nvPicPr>
          <p:cNvPr id="17" name="Picture 16">
            <a:extLst>
              <a:ext uri="{FF2B5EF4-FFF2-40B4-BE49-F238E27FC236}">
                <a16:creationId xmlns:a16="http://schemas.microsoft.com/office/drawing/2014/main" id="{0565B3CC-FD05-4C05-93F8-DB1BEEEFADD8}"/>
              </a:ext>
            </a:extLst>
          </p:cNvPr>
          <p:cNvPicPr>
            <a:picLocks noChangeAspect="1"/>
          </p:cNvPicPr>
          <p:nvPr/>
        </p:nvPicPr>
        <p:blipFill>
          <a:blip r:embed="rId4"/>
          <a:stretch>
            <a:fillRect/>
          </a:stretch>
        </p:blipFill>
        <p:spPr>
          <a:xfrm>
            <a:off x="506227" y="2393156"/>
            <a:ext cx="1787030" cy="1925237"/>
          </a:xfrm>
          <a:prstGeom prst="rect">
            <a:avLst/>
          </a:prstGeom>
        </p:spPr>
      </p:pic>
      <p:pic>
        <p:nvPicPr>
          <p:cNvPr id="19" name="Picture 18">
            <a:extLst>
              <a:ext uri="{FF2B5EF4-FFF2-40B4-BE49-F238E27FC236}">
                <a16:creationId xmlns:a16="http://schemas.microsoft.com/office/drawing/2014/main" id="{D90E8DD9-FEEC-4F99-944F-211AD1665A58}"/>
              </a:ext>
            </a:extLst>
          </p:cNvPr>
          <p:cNvPicPr>
            <a:picLocks noChangeAspect="1"/>
          </p:cNvPicPr>
          <p:nvPr/>
        </p:nvPicPr>
        <p:blipFill>
          <a:blip r:embed="rId5"/>
          <a:stretch>
            <a:fillRect/>
          </a:stretch>
        </p:blipFill>
        <p:spPr>
          <a:xfrm>
            <a:off x="4636296" y="2365909"/>
            <a:ext cx="1684675" cy="2148333"/>
          </a:xfrm>
          <a:prstGeom prst="rect">
            <a:avLst/>
          </a:prstGeom>
        </p:spPr>
      </p:pic>
    </p:spTree>
    <p:extLst>
      <p:ext uri="{BB962C8B-B14F-4D97-AF65-F5344CB8AC3E}">
        <p14:creationId xmlns:p14="http://schemas.microsoft.com/office/powerpoint/2010/main" val="30033409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cc0b3225b9cba77eae28a541b61dbbe78bd67"/>
</p:tagLst>
</file>

<file path=ppt/theme/theme1.xml><?xml version="1.0" encoding="utf-8"?>
<a:theme xmlns:a="http://schemas.openxmlformats.org/drawingml/2006/main" name="CME_Brand">
  <a:themeElements>
    <a:clrScheme name="CME brand 2020">
      <a:dk1>
        <a:srgbClr val="000000"/>
      </a:dk1>
      <a:lt1>
        <a:srgbClr val="FFFFFF"/>
      </a:lt1>
      <a:dk2>
        <a:srgbClr val="25323C"/>
      </a:dk2>
      <a:lt2>
        <a:srgbClr val="EBEDEE"/>
      </a:lt2>
      <a:accent1>
        <a:srgbClr val="112B4A"/>
      </a:accent1>
      <a:accent2>
        <a:srgbClr val="25A9E0"/>
      </a:accent2>
      <a:accent3>
        <a:srgbClr val="5A6874"/>
      </a:accent3>
      <a:accent4>
        <a:srgbClr val="006EB6"/>
      </a:accent4>
      <a:accent5>
        <a:srgbClr val="00E473"/>
      </a:accent5>
      <a:accent6>
        <a:srgbClr val="E3E935"/>
      </a:accent6>
      <a:hlink>
        <a:srgbClr val="3CC8FF"/>
      </a:hlink>
      <a:folHlink>
        <a:srgbClr val="006E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E_Group_PPT_Template_For_Public_Use.pptx" id="{71DE824E-1DA3-734C-93D1-DD920EDCEC15}" vid="{6BAC50E7-FB08-0D49-B33A-21D30C966F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36F371C9218846BCF88A2DFB2E24F4" ma:contentTypeVersion="13" ma:contentTypeDescription="Create a new document." ma:contentTypeScope="" ma:versionID="f46af8593f3de2ec80edbf1d0e307b75">
  <xsd:schema xmlns:xsd="http://www.w3.org/2001/XMLSchema" xmlns:xs="http://www.w3.org/2001/XMLSchema" xmlns:p="http://schemas.microsoft.com/office/2006/metadata/properties" xmlns:ns3="ad0aa5cc-cc73-4918-babe-3cb99a78a897" xmlns:ns4="830120dc-3185-46bd-806f-f9aae416d0ba" targetNamespace="http://schemas.microsoft.com/office/2006/metadata/properties" ma:root="true" ma:fieldsID="b1bf2337a1b4ff5e7616e5feb66e303c" ns3:_="" ns4:_="">
    <xsd:import namespace="ad0aa5cc-cc73-4918-babe-3cb99a78a897"/>
    <xsd:import namespace="830120dc-3185-46bd-806f-f9aae416d0b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0aa5cc-cc73-4918-babe-3cb99a78a89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120dc-3185-46bd-806f-f9aae416d0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3597FC-0BDA-4FD2-8140-BB7C271D0709}">
  <ds:schemaRefs>
    <ds:schemaRef ds:uri="http://schemas.microsoft.com/sharepoint/v3/contenttype/forms"/>
  </ds:schemaRefs>
</ds:datastoreItem>
</file>

<file path=customXml/itemProps2.xml><?xml version="1.0" encoding="utf-8"?>
<ds:datastoreItem xmlns:ds="http://schemas.openxmlformats.org/officeDocument/2006/customXml" ds:itemID="{E3BA52BF-21CA-44CD-B9EE-A2ED7A8171F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4D2C885-0A21-4560-8CF6-FBC2C21091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0aa5cc-cc73-4918-babe-3cb99a78a897"/>
    <ds:schemaRef ds:uri="830120dc-3185-46bd-806f-f9aae416d0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345</TotalTime>
  <Words>2249</Words>
  <Application>Microsoft Office PowerPoint</Application>
  <PresentationFormat>On-screen Show (16:9)</PresentationFormat>
  <Paragraphs>63</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Helvetica</vt:lpstr>
      <vt:lpstr>CME_Brand</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Whalen, Lauren</dc:creator>
  <cp:lastModifiedBy>Whalen, Lauren</cp:lastModifiedBy>
  <cp:revision>18</cp:revision>
  <dcterms:created xsi:type="dcterms:W3CDTF">2020-09-17T15:47:02Z</dcterms:created>
  <dcterms:modified xsi:type="dcterms:W3CDTF">2021-06-28T16:20:52Z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0x010100B936F371C9218846BCF88A2DFB2E24F4</vt:lpwstr>
  </property>
</Properties>
</file>